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97" r:id="rId10"/>
    <p:sldId id="265" r:id="rId11"/>
    <p:sldId id="266" r:id="rId12"/>
    <p:sldId id="267" r:id="rId13"/>
    <p:sldId id="268" r:id="rId14"/>
    <p:sldId id="269" r:id="rId15"/>
    <p:sldId id="270" r:id="rId16"/>
    <p:sldId id="298" r:id="rId17"/>
    <p:sldId id="271" r:id="rId18"/>
    <p:sldId id="272" r:id="rId19"/>
    <p:sldId id="273" r:id="rId20"/>
    <p:sldId id="274" r:id="rId21"/>
    <p:sldId id="275" r:id="rId22"/>
    <p:sldId id="276" r:id="rId23"/>
    <p:sldId id="277" r:id="rId24"/>
    <p:sldId id="278" r:id="rId25"/>
    <p:sldId id="279"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1EBC31E-F50A-4F2E-B524-7E7C03ADF8CA}"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EBC31E-F50A-4F2E-B524-7E7C03ADF8C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EBC31E-F50A-4F2E-B524-7E7C03ADF8C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EBC31E-F50A-4F2E-B524-7E7C03ADF8CA}"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1EBC31E-F50A-4F2E-B524-7E7C03ADF8CA}"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EBC31E-F50A-4F2E-B524-7E7C03ADF8CA}"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EBC31E-F50A-4F2E-B524-7E7C03ADF8CA}"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EBC31E-F50A-4F2E-B524-7E7C03ADF8C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EBC31E-F50A-4F2E-B524-7E7C03ADF8C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EBC31E-F50A-4F2E-B524-7E7C03ADF8CA}"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0DE987-C6BE-4DED-8B91-94931F1C9BB0}" type="datetimeFigureOut">
              <a:rPr lang="en-GB" smtClean="0"/>
              <a:pPr/>
              <a:t>19/06/2012</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61EBC31E-F50A-4F2E-B524-7E7C03ADF8CA}"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A0DE987-C6BE-4DED-8B91-94931F1C9BB0}" type="datetimeFigureOut">
              <a:rPr lang="en-GB" smtClean="0"/>
              <a:pPr/>
              <a:t>19/06/2012</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1EBC31E-F50A-4F2E-B524-7E7C03ADF8C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endParaRPr lang="en-GB" dirty="0" smtClean="0"/>
          </a:p>
          <a:p>
            <a:endParaRPr lang="en-GB" dirty="0" smtClean="0"/>
          </a:p>
          <a:p>
            <a:endParaRPr lang="en-GB" dirty="0" smtClean="0"/>
          </a:p>
          <a:p>
            <a:endParaRPr lang="en-GB" dirty="0" smtClean="0"/>
          </a:p>
          <a:p>
            <a:r>
              <a:rPr lang="en-GB" sz="4000" dirty="0" smtClean="0">
                <a:solidFill>
                  <a:schemeClr val="tx1"/>
                </a:solidFill>
                <a:latin typeface="Algerian" pitchFamily="82" charset="0"/>
              </a:rPr>
              <a:t>MONDAY DUA</a:t>
            </a:r>
          </a:p>
          <a:p>
            <a:endParaRPr lang="en-GB" dirty="0" smtClean="0">
              <a:solidFill>
                <a:schemeClr val="tx1"/>
              </a:solidFill>
            </a:endParaRPr>
          </a:p>
          <a:p>
            <a:endParaRPr lang="en-GB" dirty="0" smtClean="0">
              <a:solidFill>
                <a:schemeClr val="tx1"/>
              </a:solidFill>
            </a:endParaRPr>
          </a:p>
          <a:p>
            <a:r>
              <a:rPr lang="en-GB" sz="5000" dirty="0" smtClean="0">
                <a:solidFill>
                  <a:schemeClr val="tx1"/>
                </a:solidFill>
              </a:rPr>
              <a:t>LESSON 1</a:t>
            </a:r>
            <a:endParaRPr lang="en-GB" sz="5000" dirty="0">
              <a:solidFill>
                <a:schemeClr val="tx1"/>
              </a:solidFill>
            </a:endParaRPr>
          </a:p>
        </p:txBody>
      </p:sp>
      <p:pic>
        <p:nvPicPr>
          <p:cNvPr id="1026" name="Picture 2" descr="D:\bismillah.bmp"/>
          <p:cNvPicPr>
            <a:picLocks noChangeAspect="1" noChangeArrowheads="1"/>
          </p:cNvPicPr>
          <p:nvPr/>
        </p:nvPicPr>
        <p:blipFill>
          <a:blip r:embed="rId2" cstate="print"/>
          <a:srcRect/>
          <a:stretch>
            <a:fillRect/>
          </a:stretch>
        </p:blipFill>
        <p:spPr bwMode="auto">
          <a:xfrm>
            <a:off x="539552" y="0"/>
            <a:ext cx="8204759" cy="141461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fontScale="85000" lnSpcReduction="20000"/>
          </a:bodyPr>
          <a:lstStyle/>
          <a:p>
            <a:r>
              <a:rPr lang="en-GB" dirty="0" smtClean="0"/>
              <a:t> </a:t>
            </a:r>
            <a:r>
              <a:rPr lang="ar-LB" sz="4000" dirty="0" smtClean="0"/>
              <a:t>وَتَوَاضَعَتِ الْجَبابِرَةُ لِهَيْبَتِه</a:t>
            </a:r>
            <a:r>
              <a:rPr lang="en-GB" sz="4000" dirty="0" smtClean="0"/>
              <a:t>  the people of might and arrogant humiliated (humble) to Allah's awe  (prestige) </a:t>
            </a:r>
          </a:p>
          <a:p>
            <a:r>
              <a:rPr lang="ar-LB" sz="4000" dirty="0" smtClean="0"/>
              <a:t>الْجَبابِرَةُ </a:t>
            </a:r>
            <a:r>
              <a:rPr lang="en-US" sz="4000" dirty="0" smtClean="0"/>
              <a:t>: </a:t>
            </a:r>
            <a:r>
              <a:rPr lang="ar-LB" sz="4000" dirty="0" smtClean="0"/>
              <a:t>جبار </a:t>
            </a:r>
            <a:r>
              <a:rPr lang="en-US" sz="4000" dirty="0" smtClean="0"/>
              <a:t>means might, arrogant</a:t>
            </a:r>
          </a:p>
          <a:p>
            <a:r>
              <a:rPr lang="en-GB" sz="4000" dirty="0" smtClean="0"/>
              <a:t>even </a:t>
            </a:r>
            <a:r>
              <a:rPr lang="en-GB" sz="4000" dirty="0" err="1" smtClean="0"/>
              <a:t>Shaitan</a:t>
            </a:r>
            <a:r>
              <a:rPr lang="en-GB" sz="4000" dirty="0" smtClean="0"/>
              <a:t>, he is arrogant but he is humiliated to prestige or awe of Allah (</a:t>
            </a:r>
            <a:r>
              <a:rPr lang="en-GB" sz="4000" dirty="0" err="1" smtClean="0"/>
              <a:t>swt</a:t>
            </a:r>
            <a:r>
              <a:rPr lang="en-GB" sz="4000" dirty="0" smtClean="0"/>
              <a:t>). So everybody fears </a:t>
            </a:r>
            <a:r>
              <a:rPr lang="en-GB" sz="4000" dirty="0" err="1" smtClean="0"/>
              <a:t>Allahs</a:t>
            </a:r>
            <a:r>
              <a:rPr lang="en-GB" sz="4000" dirty="0" smtClean="0"/>
              <a:t> might, even the pharaoh, how arrogant he was, and thought he was mighty, at the end he drowned and died due to the punishment of Allah (</a:t>
            </a:r>
            <a:r>
              <a:rPr lang="en-GB" sz="4000" dirty="0" err="1" smtClean="0"/>
              <a:t>swt</a:t>
            </a:r>
            <a:r>
              <a:rPr lang="en-GB" sz="4000" dirty="0" smtClean="0"/>
              <a:t>). So no matter how mighty or arrogant a human can be Allah will punish them. So there is a two direction, all have awe of </a:t>
            </a:r>
            <a:r>
              <a:rPr lang="en-GB" sz="4000" dirty="0" err="1" smtClean="0"/>
              <a:t>allah</a:t>
            </a:r>
            <a:r>
              <a:rPr lang="en-GB" sz="4000" dirty="0" smtClean="0"/>
              <a:t>, but some people don't let it come out…… they let the </a:t>
            </a:r>
            <a:r>
              <a:rPr lang="en-GB" sz="4000" dirty="0" err="1" smtClean="0"/>
              <a:t>shatan</a:t>
            </a:r>
            <a:r>
              <a:rPr lang="en-GB" sz="4000" dirty="0" smtClean="0"/>
              <a:t> dominate their hearts, so therefore </a:t>
            </a:r>
            <a:r>
              <a:rPr lang="en-GB" sz="4000" dirty="0" err="1" smtClean="0"/>
              <a:t>allah</a:t>
            </a:r>
            <a:r>
              <a:rPr lang="en-GB" sz="4000" dirty="0" smtClean="0"/>
              <a:t> punishes them</a:t>
            </a:r>
          </a:p>
          <a:p>
            <a:r>
              <a:rPr lang="en-GB" sz="4000" dirty="0" smtClean="0"/>
              <a:t>so who ever is </a:t>
            </a:r>
            <a:r>
              <a:rPr lang="en-GB" sz="4000" dirty="0" err="1" smtClean="0"/>
              <a:t>jabbar</a:t>
            </a:r>
            <a:r>
              <a:rPr lang="en-GB" sz="4000" dirty="0" smtClean="0"/>
              <a:t>,  Allah will bring him down…for </a:t>
            </a:r>
            <a:r>
              <a:rPr lang="en-GB" sz="4000" dirty="0" err="1" smtClean="0"/>
              <a:t>eg</a:t>
            </a:r>
            <a:r>
              <a:rPr lang="en-GB" sz="4000" dirty="0" smtClean="0"/>
              <a:t> Saddam </a:t>
            </a:r>
            <a:r>
              <a:rPr lang="en-GB" sz="4000" dirty="0" err="1" smtClean="0"/>
              <a:t>hussein</a:t>
            </a:r>
            <a:r>
              <a:rPr lang="en-GB" sz="4000" dirty="0" smtClean="0"/>
              <a:t>, etc.</a:t>
            </a:r>
            <a:endParaRPr lang="en-GB"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4400" dirty="0" smtClean="0"/>
              <a:t> </a:t>
            </a:r>
            <a:r>
              <a:rPr lang="ar-LB" sz="4400" dirty="0" smtClean="0"/>
              <a:t>وَعَنَتِ الْوُجُوهُ لِخَشْيَتِهِ</a:t>
            </a:r>
            <a:r>
              <a:rPr lang="en-GB" sz="4400" dirty="0" smtClean="0"/>
              <a:t>  the faces become tired from the fear of Allah.</a:t>
            </a:r>
          </a:p>
          <a:p>
            <a:r>
              <a:rPr lang="en-GB" sz="4400" dirty="0" smtClean="0"/>
              <a:t>the people are concerned about pleasing </a:t>
            </a:r>
            <a:r>
              <a:rPr lang="en-GB" sz="4400" dirty="0" err="1" smtClean="0"/>
              <a:t>Allahs</a:t>
            </a:r>
            <a:r>
              <a:rPr lang="en-GB" sz="4400" dirty="0" smtClean="0"/>
              <a:t>, so they fear Allah (</a:t>
            </a:r>
            <a:r>
              <a:rPr lang="en-GB" sz="4400" dirty="0" err="1" smtClean="0"/>
              <a:t>swt</a:t>
            </a:r>
            <a:r>
              <a:rPr lang="en-GB" sz="4400" dirty="0" smtClean="0"/>
              <a:t>) and from the fear, they get </a:t>
            </a:r>
            <a:r>
              <a:rPr lang="en-GB" sz="4400" dirty="0" err="1" smtClean="0"/>
              <a:t>exausted</a:t>
            </a:r>
            <a:r>
              <a:rPr lang="en-GB" sz="4400" dirty="0" smtClean="0"/>
              <a:t>. Their faces become pale when it comes to the time of </a:t>
            </a:r>
            <a:r>
              <a:rPr lang="en-GB" sz="4400" dirty="0" err="1" smtClean="0"/>
              <a:t>salat</a:t>
            </a:r>
            <a:r>
              <a:rPr lang="en-GB" sz="4400" dirty="0" smtClean="0"/>
              <a:t>.</a:t>
            </a:r>
          </a:p>
          <a:p>
            <a:r>
              <a:rPr lang="ar-LB" sz="4400" dirty="0" smtClean="0"/>
              <a:t>عَنَتِ</a:t>
            </a:r>
            <a:r>
              <a:rPr lang="en-US" sz="4400" dirty="0" smtClean="0"/>
              <a:t>: </a:t>
            </a:r>
            <a:r>
              <a:rPr lang="ar-LB" sz="4400" dirty="0" smtClean="0"/>
              <a:t>عَنَاء</a:t>
            </a:r>
            <a:r>
              <a:rPr lang="en-US" sz="4400" dirty="0" smtClean="0"/>
              <a:t> : pain </a:t>
            </a:r>
            <a:endParaRPr lang="en-GB"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200" dirty="0" smtClean="0"/>
              <a:t> </a:t>
            </a:r>
            <a:r>
              <a:rPr lang="ar-LB" sz="3200" dirty="0" smtClean="0"/>
              <a:t>وَانْقَادَ كُلُّ عَظِيم لِعَظَمَتِهِ</a:t>
            </a:r>
            <a:r>
              <a:rPr lang="en-GB" sz="3200" dirty="0" smtClean="0"/>
              <a:t> and all the great ones were lead to his greatness, </a:t>
            </a:r>
          </a:p>
          <a:p>
            <a:r>
              <a:rPr lang="en-GB" sz="3200" dirty="0" smtClean="0"/>
              <a:t>when the greatness of Allah (</a:t>
            </a:r>
            <a:r>
              <a:rPr lang="en-GB" sz="3200" dirty="0" err="1" smtClean="0"/>
              <a:t>swt</a:t>
            </a:r>
            <a:r>
              <a:rPr lang="en-GB" sz="3200" dirty="0" smtClean="0"/>
              <a:t>) come, all other greatness will go away,</a:t>
            </a:r>
          </a:p>
          <a:p>
            <a:r>
              <a:rPr lang="en-GB" sz="3200" dirty="0" smtClean="0"/>
              <a:t>whoever greatens the affairs (command) of </a:t>
            </a:r>
            <a:r>
              <a:rPr lang="en-GB" sz="3200" dirty="0" err="1" smtClean="0"/>
              <a:t>allah</a:t>
            </a:r>
            <a:r>
              <a:rPr lang="en-GB" sz="3200" dirty="0" smtClean="0"/>
              <a:t> </a:t>
            </a:r>
            <a:r>
              <a:rPr lang="en-GB" sz="3200" dirty="0" err="1" smtClean="0"/>
              <a:t>swt</a:t>
            </a:r>
            <a:r>
              <a:rPr lang="en-GB" sz="3200" dirty="0" smtClean="0"/>
              <a:t>, </a:t>
            </a:r>
            <a:r>
              <a:rPr lang="en-GB" sz="3200" dirty="0" err="1" smtClean="0"/>
              <a:t>allah</a:t>
            </a:r>
            <a:r>
              <a:rPr lang="en-GB" sz="3200" dirty="0" smtClean="0"/>
              <a:t> will  humiliate and bring down all great ones from his creation. ex: our some of our scholars (</a:t>
            </a:r>
            <a:r>
              <a:rPr lang="en-GB" sz="3200" dirty="0" err="1" smtClean="0"/>
              <a:t>marajeh</a:t>
            </a:r>
            <a:r>
              <a:rPr lang="en-GB" sz="3200" dirty="0" smtClean="0"/>
              <a:t>) did not fear anybody and any tyrants, and only feared Allah and greatened the affair of </a:t>
            </a:r>
            <a:r>
              <a:rPr lang="en-GB" sz="3200" dirty="0" err="1" smtClean="0"/>
              <a:t>allah</a:t>
            </a:r>
            <a:r>
              <a:rPr lang="en-GB" sz="3200" dirty="0" smtClean="0"/>
              <a:t> (</a:t>
            </a:r>
            <a:r>
              <a:rPr lang="en-GB" sz="3200" dirty="0" err="1" smtClean="0"/>
              <a:t>swt</a:t>
            </a:r>
            <a:r>
              <a:rPr lang="en-GB" sz="3200" dirty="0" smtClean="0"/>
              <a:t>), so Allah brought down all the people who thought they are great. We learn this from Imam Hussein and Imam Ali as. </a:t>
            </a:r>
          </a:p>
          <a:p>
            <a:r>
              <a:rPr lang="ar-LB" sz="3200" dirty="0" smtClean="0"/>
              <a:t>انْقَادَ</a:t>
            </a:r>
            <a:r>
              <a:rPr lang="en-GB" sz="3200" dirty="0" smtClean="0"/>
              <a:t>: lead from lead and leader </a:t>
            </a:r>
            <a:r>
              <a:rPr lang="ar-LB" sz="3200" dirty="0" smtClean="0"/>
              <a:t>يقود, قائد</a:t>
            </a:r>
            <a:endParaRPr lang="en-GB"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4000" dirty="0" smtClean="0"/>
          </a:p>
          <a:p>
            <a:r>
              <a:rPr lang="en-GB" sz="4000" dirty="0" smtClean="0"/>
              <a:t> </a:t>
            </a:r>
            <a:r>
              <a:rPr lang="ar-LB" sz="4000" dirty="0" smtClean="0"/>
              <a:t>فَلَكَ الْحَمْدُ مُتَوَاتِراً مُتَّسِقاً</a:t>
            </a:r>
            <a:r>
              <a:rPr lang="en-GB" sz="4000" dirty="0" smtClean="0"/>
              <a:t>  so all praise to you O Allah, continuously and inconsistently</a:t>
            </a:r>
          </a:p>
          <a:p>
            <a:endParaRPr lang="en-GB" sz="4000" dirty="0" smtClean="0"/>
          </a:p>
          <a:p>
            <a:r>
              <a:rPr lang="en-US" sz="4000" dirty="0" smtClean="0"/>
              <a:t> </a:t>
            </a:r>
            <a:r>
              <a:rPr lang="ar-LB" sz="4000" dirty="0" smtClean="0"/>
              <a:t>وَمُتَوَالِياً مُسْتَوْسِقَاً</a:t>
            </a:r>
            <a:r>
              <a:rPr lang="en-US" sz="4000" dirty="0" smtClean="0"/>
              <a:t>  one after another inconsistent. </a:t>
            </a:r>
          </a:p>
          <a:p>
            <a:endParaRPr lang="en-US" sz="4000" dirty="0" smtClean="0"/>
          </a:p>
          <a:p>
            <a:r>
              <a:rPr lang="en-US" sz="4000" dirty="0" smtClean="0"/>
              <a:t> </a:t>
            </a:r>
            <a:r>
              <a:rPr lang="ar-LB" sz="4000" dirty="0" smtClean="0"/>
              <a:t>وَصَلَواتُهُ عَلَى رَسُولِهِ أَبَدَاً، وَسَلامُهُ دَآئِماً سَرْمَدَاً</a:t>
            </a:r>
            <a:r>
              <a:rPr lang="en-GB" sz="4000" dirty="0" smtClean="0"/>
              <a:t> and his blessing on his messenger forever, and his peace always endless.</a:t>
            </a:r>
            <a:endParaRPr lang="ar-LB" sz="4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Autofit/>
          </a:bodyPr>
          <a:lstStyle/>
          <a:p>
            <a:pPr algn="ctr">
              <a:buNone/>
            </a:pPr>
            <a:r>
              <a:rPr lang="en-GB" sz="20000" dirty="0" smtClean="0">
                <a:latin typeface="Algerian" pitchFamily="82" charset="0"/>
              </a:rPr>
              <a:t>LESSON</a:t>
            </a:r>
          </a:p>
          <a:p>
            <a:pPr algn="ctr">
              <a:buNone/>
            </a:pPr>
            <a:r>
              <a:rPr lang="en-GB" sz="20000" dirty="0" smtClean="0">
                <a:latin typeface="Algerian" pitchFamily="82" charset="0"/>
              </a:rPr>
              <a:t>2</a:t>
            </a:r>
            <a:endParaRPr lang="en-GB" sz="20000" dirty="0">
              <a:latin typeface="Algerian" pitchFamily="8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ar-SA" sz="4400" dirty="0" smtClean="0">
                <a:latin typeface="Times New Roman" pitchFamily="18" charset="0"/>
                <a:cs typeface="Times New Roman" pitchFamily="18" charset="0"/>
              </a:rPr>
              <a:t>أَللَّهُمَّ اجْعَلْ أَوَّلَ يَوْمِي هذَا صَلاحَاً، وَأَوْسَطَهُ فَلاحَاً، وَآخِرَهُ نَجاحَاً،</a:t>
            </a:r>
            <a:r>
              <a:rPr lang="en-GB" sz="4400" dirty="0" smtClean="0">
                <a:latin typeface="Times New Roman" pitchFamily="18" charset="0"/>
                <a:cs typeface="Times New Roman" pitchFamily="18" charset="0"/>
              </a:rPr>
              <a:t> </a:t>
            </a:r>
          </a:p>
          <a:p>
            <a:r>
              <a:rPr lang="en-GB" sz="4400" dirty="0" smtClean="0">
                <a:latin typeface="Times New Roman" pitchFamily="18" charset="0"/>
                <a:cs typeface="Times New Roman" pitchFamily="18" charset="0"/>
              </a:rPr>
              <a:t>Oh Allah, make my beginning of my day a cause of good, and the middle my day prosperous, and the end of my day successful.</a:t>
            </a:r>
          </a:p>
          <a:p>
            <a:endParaRPr lang="en-GB"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3000" dirty="0" smtClean="0">
              <a:latin typeface="Times New Roman" pitchFamily="18" charset="0"/>
              <a:cs typeface="Times New Roman" pitchFamily="18" charset="0"/>
            </a:endParaRPr>
          </a:p>
          <a:p>
            <a:r>
              <a:rPr lang="en-GB" sz="3000" dirty="0" smtClean="0">
                <a:latin typeface="Times New Roman" pitchFamily="18" charset="0"/>
                <a:cs typeface="Times New Roman" pitchFamily="18" charset="0"/>
              </a:rPr>
              <a:t>So </a:t>
            </a:r>
            <a:r>
              <a:rPr lang="en-GB" sz="3000" dirty="0" smtClean="0">
                <a:latin typeface="Times New Roman" pitchFamily="18" charset="0"/>
                <a:cs typeface="Times New Roman" pitchFamily="18" charset="0"/>
              </a:rPr>
              <a:t>what you think you can do in the </a:t>
            </a:r>
            <a:r>
              <a:rPr lang="en-GB" sz="3000" dirty="0" smtClean="0">
                <a:latin typeface="Times New Roman" pitchFamily="18" charset="0"/>
                <a:cs typeface="Times New Roman" pitchFamily="18" charset="0"/>
              </a:rPr>
              <a:t>beginning </a:t>
            </a:r>
            <a:r>
              <a:rPr lang="en-GB" sz="3000" dirty="0" smtClean="0">
                <a:latin typeface="Times New Roman" pitchFamily="18" charset="0"/>
                <a:cs typeface="Times New Roman" pitchFamily="18" charset="0"/>
              </a:rPr>
              <a:t>of the day that is good? ex. morning prayer could be a good thing, sleeping is like death so waking up the next day is a blessing of </a:t>
            </a:r>
            <a:r>
              <a:rPr lang="en-GB" sz="3000" dirty="0" err="1" smtClean="0">
                <a:latin typeface="Times New Roman" pitchFamily="18" charset="0"/>
                <a:cs typeface="Times New Roman" pitchFamily="18" charset="0"/>
              </a:rPr>
              <a:t>allah</a:t>
            </a:r>
            <a:r>
              <a:rPr lang="en-GB" sz="3000" dirty="0" smtClean="0">
                <a:latin typeface="Times New Roman" pitchFamily="18" charset="0"/>
                <a:cs typeface="Times New Roman" pitchFamily="18" charset="0"/>
              </a:rPr>
              <a:t>. so thanking </a:t>
            </a:r>
            <a:r>
              <a:rPr lang="en-GB" sz="3000" dirty="0" err="1" smtClean="0">
                <a:latin typeface="Times New Roman" pitchFamily="18" charset="0"/>
                <a:cs typeface="Times New Roman" pitchFamily="18" charset="0"/>
              </a:rPr>
              <a:t>allah</a:t>
            </a:r>
            <a:r>
              <a:rPr lang="en-GB" sz="3000" dirty="0" smtClean="0">
                <a:latin typeface="Times New Roman" pitchFamily="18" charset="0"/>
                <a:cs typeface="Times New Roman" pitchFamily="18" charset="0"/>
              </a:rPr>
              <a:t> for waking up is a good thing in itself. Waking people up for morning prayer and reminding people of </a:t>
            </a:r>
            <a:r>
              <a:rPr lang="en-GB" sz="3000" dirty="0" err="1" smtClean="0">
                <a:latin typeface="Times New Roman" pitchFamily="18" charset="0"/>
                <a:cs typeface="Times New Roman" pitchFamily="18" charset="0"/>
              </a:rPr>
              <a:t>salat</a:t>
            </a:r>
            <a:r>
              <a:rPr lang="en-GB" sz="3000" dirty="0" smtClean="0">
                <a:latin typeface="Times New Roman" pitchFamily="18" charset="0"/>
                <a:cs typeface="Times New Roman" pitchFamily="18" charset="0"/>
              </a:rPr>
              <a:t> is good. </a:t>
            </a:r>
          </a:p>
          <a:p>
            <a:r>
              <a:rPr lang="en-GB" sz="3000" dirty="0" smtClean="0">
                <a:latin typeface="Times New Roman" pitchFamily="18" charset="0"/>
                <a:cs typeface="Times New Roman" pitchFamily="18" charset="0"/>
              </a:rPr>
              <a:t>If you repent, then again, Allah forgives your sin, and your day goes on well..</a:t>
            </a:r>
            <a:endParaRPr lang="en-GB" sz="3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lstStyle/>
          <a:p>
            <a:r>
              <a:rPr lang="en-GB" sz="2800" dirty="0" smtClean="0"/>
              <a:t>can we use this </a:t>
            </a:r>
            <a:r>
              <a:rPr lang="en-GB" sz="2800" dirty="0" err="1" smtClean="0"/>
              <a:t>duaa</a:t>
            </a:r>
            <a:r>
              <a:rPr lang="en-GB" sz="2800" dirty="0" smtClean="0"/>
              <a:t> any other day besides Monday?  yes we can but our imam has made a different </a:t>
            </a:r>
            <a:r>
              <a:rPr lang="en-GB" sz="2800" dirty="0" err="1" smtClean="0"/>
              <a:t>duaa</a:t>
            </a:r>
            <a:r>
              <a:rPr lang="en-GB" sz="2800" dirty="0" smtClean="0"/>
              <a:t> everyday to keep different variety of </a:t>
            </a:r>
            <a:r>
              <a:rPr lang="en-GB" sz="2800" dirty="0" smtClean="0"/>
              <a:t>supplication </a:t>
            </a:r>
            <a:r>
              <a:rPr lang="en-GB" sz="2800" dirty="0" smtClean="0"/>
              <a:t>to </a:t>
            </a:r>
            <a:r>
              <a:rPr lang="en-GB" sz="2800" dirty="0" smtClean="0"/>
              <a:t>Allah, </a:t>
            </a:r>
            <a:r>
              <a:rPr lang="en-GB" sz="2800" dirty="0" smtClean="0"/>
              <a:t>so we can say this </a:t>
            </a:r>
            <a:r>
              <a:rPr lang="en-GB" sz="2800" dirty="0" err="1" smtClean="0"/>
              <a:t>dua</a:t>
            </a:r>
            <a:r>
              <a:rPr lang="en-GB" sz="2800" dirty="0" smtClean="0"/>
              <a:t> on </a:t>
            </a:r>
            <a:r>
              <a:rPr lang="en-GB" sz="2800" dirty="0" smtClean="0"/>
              <a:t>Friday </a:t>
            </a:r>
            <a:r>
              <a:rPr lang="en-GB" sz="2800" dirty="0" smtClean="0"/>
              <a:t>or any other </a:t>
            </a:r>
            <a:r>
              <a:rPr lang="en-GB" sz="2800" dirty="0" smtClean="0"/>
              <a:t>day</a:t>
            </a:r>
            <a:r>
              <a:rPr lang="en-GB" sz="2800" dirty="0" smtClean="0"/>
              <a:t>;</a:t>
            </a:r>
            <a:endParaRPr lang="en-GB" sz="2800" dirty="0" smtClean="0"/>
          </a:p>
          <a:p>
            <a:r>
              <a:rPr lang="en-GB" sz="2800" dirty="0" smtClean="0"/>
              <a:t>our imam knows that </a:t>
            </a:r>
            <a:r>
              <a:rPr lang="en-GB" sz="2800" dirty="0" err="1" smtClean="0"/>
              <a:t>monday</a:t>
            </a:r>
            <a:r>
              <a:rPr lang="en-GB" sz="2800" dirty="0" smtClean="0"/>
              <a:t> is a day where there is </a:t>
            </a:r>
            <a:r>
              <a:rPr lang="en-GB" sz="2800" dirty="0" err="1" smtClean="0"/>
              <a:t>alot</a:t>
            </a:r>
            <a:r>
              <a:rPr lang="en-GB" sz="2800" dirty="0" smtClean="0"/>
              <a:t> trouble or problems that could </a:t>
            </a:r>
            <a:r>
              <a:rPr lang="en-GB" sz="2800" dirty="0" smtClean="0"/>
              <a:t>occur, </a:t>
            </a:r>
            <a:r>
              <a:rPr lang="en-GB" sz="2800" dirty="0" smtClean="0"/>
              <a:t>and he chose this </a:t>
            </a:r>
            <a:r>
              <a:rPr lang="en-GB" sz="2800" dirty="0" err="1" smtClean="0"/>
              <a:t>duaa</a:t>
            </a:r>
            <a:r>
              <a:rPr lang="en-GB" sz="2800" dirty="0" smtClean="0"/>
              <a:t> for this day, for ex. the </a:t>
            </a:r>
            <a:r>
              <a:rPr lang="en-GB" sz="2800" dirty="0" err="1" smtClean="0"/>
              <a:t>christians</a:t>
            </a:r>
            <a:r>
              <a:rPr lang="en-GB" sz="2800" dirty="0" smtClean="0"/>
              <a:t> have </a:t>
            </a:r>
            <a:r>
              <a:rPr lang="en-GB" sz="2800" dirty="0" err="1" smtClean="0"/>
              <a:t>sunday</a:t>
            </a:r>
            <a:r>
              <a:rPr lang="en-GB" sz="2800" dirty="0" smtClean="0"/>
              <a:t> as a holiday so they wake up on </a:t>
            </a:r>
            <a:r>
              <a:rPr lang="en-GB" sz="2800" dirty="0" err="1" smtClean="0"/>
              <a:t>monday</a:t>
            </a:r>
            <a:r>
              <a:rPr lang="en-GB" sz="2800" dirty="0" smtClean="0"/>
              <a:t> with </a:t>
            </a:r>
            <a:r>
              <a:rPr lang="en-GB" sz="2800" dirty="0" err="1" smtClean="0"/>
              <a:t>alot</a:t>
            </a:r>
            <a:r>
              <a:rPr lang="en-GB" sz="2800" dirty="0" smtClean="0"/>
              <a:t> of work piled </a:t>
            </a:r>
            <a:r>
              <a:rPr lang="en-GB" sz="2800" dirty="0" smtClean="0"/>
              <a:t>up, </a:t>
            </a:r>
            <a:r>
              <a:rPr lang="en-GB" sz="2800" dirty="0" smtClean="0"/>
              <a:t>and they </a:t>
            </a:r>
            <a:r>
              <a:rPr lang="en-GB" sz="2800" dirty="0" smtClean="0"/>
              <a:t>feel stressed.</a:t>
            </a:r>
            <a:endParaRPr lang="en-GB" sz="2800" dirty="0" smtClean="0"/>
          </a:p>
          <a:p>
            <a:r>
              <a:rPr lang="en-GB" sz="2800" dirty="0" smtClean="0"/>
              <a:t>I</a:t>
            </a:r>
            <a:r>
              <a:rPr lang="en-GB" sz="2800" dirty="0" smtClean="0"/>
              <a:t>n </a:t>
            </a:r>
            <a:r>
              <a:rPr lang="en-GB" sz="2800" dirty="0" smtClean="0"/>
              <a:t>some </a:t>
            </a:r>
            <a:r>
              <a:rPr lang="en-GB" sz="2800" dirty="0" smtClean="0"/>
              <a:t>narration, </a:t>
            </a:r>
            <a:r>
              <a:rPr lang="en-GB" sz="2800" dirty="0" smtClean="0"/>
              <a:t>its mentioned, its not an authentic </a:t>
            </a:r>
            <a:r>
              <a:rPr lang="en-GB" sz="2800" dirty="0" err="1" smtClean="0"/>
              <a:t>hadith</a:t>
            </a:r>
            <a:r>
              <a:rPr lang="en-GB" sz="2800" dirty="0" smtClean="0"/>
              <a:t> but, its said that bad things happen on </a:t>
            </a:r>
            <a:r>
              <a:rPr lang="en-GB" sz="2800" dirty="0" err="1" smtClean="0"/>
              <a:t>monday</a:t>
            </a:r>
            <a:r>
              <a:rPr lang="en-GB" sz="2800" dirty="0" smtClean="0"/>
              <a:t> so therefore we do this </a:t>
            </a:r>
            <a:r>
              <a:rPr lang="en-GB" sz="2800" dirty="0" err="1" smtClean="0"/>
              <a:t>duaa</a:t>
            </a:r>
            <a:r>
              <a:rPr lang="en-GB" sz="2800" dirty="0" smtClean="0"/>
              <a:t> on </a:t>
            </a:r>
            <a:r>
              <a:rPr lang="en-GB" sz="2800" dirty="0" smtClean="0"/>
              <a:t>Monday</a:t>
            </a:r>
            <a:r>
              <a:rPr lang="en-GB" sz="2800" dirty="0" smtClean="0"/>
              <a:t>. </a:t>
            </a:r>
            <a:r>
              <a:rPr lang="en-GB" sz="2800" dirty="0" smtClean="0"/>
              <a:t> </a:t>
            </a:r>
            <a:r>
              <a:rPr lang="en-GB" sz="2800" dirty="0" smtClean="0"/>
              <a:t>P</a:t>
            </a:r>
            <a:r>
              <a:rPr lang="en-GB" sz="2800" dirty="0" smtClean="0"/>
              <a:t>eople </a:t>
            </a:r>
            <a:r>
              <a:rPr lang="en-GB" sz="2800" dirty="0" smtClean="0"/>
              <a:t>say </a:t>
            </a:r>
            <a:r>
              <a:rPr lang="en-GB" sz="2800" dirty="0" smtClean="0"/>
              <a:t>this because </a:t>
            </a:r>
            <a:r>
              <a:rPr lang="en-GB" sz="2800" dirty="0" smtClean="0"/>
              <a:t>the prophet died on a </a:t>
            </a:r>
            <a:r>
              <a:rPr lang="en-GB" sz="2800" dirty="0" err="1" smtClean="0"/>
              <a:t>monday</a:t>
            </a:r>
            <a:r>
              <a:rPr lang="en-GB" sz="2800" dirty="0" smtClean="0"/>
              <a:t> that why its a day of bad luck (jinks). but </a:t>
            </a:r>
            <a:r>
              <a:rPr lang="en-GB" sz="2800" dirty="0" err="1" smtClean="0"/>
              <a:t>islam</a:t>
            </a:r>
            <a:r>
              <a:rPr lang="en-GB" sz="2800" dirty="0" smtClean="0"/>
              <a:t> does not encourage to put too much stress on these kind of things. </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3200" dirty="0" smtClean="0"/>
          </a:p>
          <a:p>
            <a:r>
              <a:rPr lang="ar-SA" sz="3200" dirty="0" smtClean="0"/>
              <a:t>وَأَعُوذُ بِكَ مِنْ يَوْم أَوَّلُهُ فَزَعُ، وَأَوْسَطُهُ جَزَعٌ، وَآخِرُهُ وَجَعٌ</a:t>
            </a:r>
            <a:r>
              <a:rPr lang="en-GB" sz="3200" dirty="0" smtClean="0"/>
              <a:t>  and I seek your protection, from a day his beginning is terrifying and </a:t>
            </a:r>
            <a:r>
              <a:rPr lang="en-GB" sz="3200" dirty="0" smtClean="0"/>
              <a:t>its </a:t>
            </a:r>
            <a:r>
              <a:rPr lang="en-GB" sz="3200" dirty="0" smtClean="0"/>
              <a:t>middle of it is worrying and the end of it is painful </a:t>
            </a:r>
          </a:p>
          <a:p>
            <a:r>
              <a:rPr lang="en-GB" sz="3200" dirty="0" smtClean="0"/>
              <a:t>now how can the beginning of a day be fear and terrifying? fearing of falling into sins or temptation, or maybe I might have done something and I am afraid that god is going to punish me or afraid of me being tested with </a:t>
            </a:r>
            <a:r>
              <a:rPr lang="en-GB" sz="3200" dirty="0" smtClean="0"/>
              <a:t>a difficult </a:t>
            </a:r>
            <a:r>
              <a:rPr lang="en-GB" sz="3200" dirty="0" smtClean="0"/>
              <a:t>test. </a:t>
            </a:r>
            <a:r>
              <a:rPr lang="en-GB" sz="3200" dirty="0" smtClean="0"/>
              <a:t>So </a:t>
            </a:r>
            <a:r>
              <a:rPr lang="en-GB" sz="3200" dirty="0" smtClean="0"/>
              <a:t>you ask </a:t>
            </a:r>
            <a:r>
              <a:rPr lang="en-GB" sz="3200" dirty="0" smtClean="0"/>
              <a:t>Allah, </a:t>
            </a:r>
            <a:r>
              <a:rPr lang="en-GB" sz="3200" dirty="0" smtClean="0"/>
              <a:t>and do </a:t>
            </a:r>
            <a:r>
              <a:rPr lang="en-GB" sz="3200" dirty="0" err="1" smtClean="0"/>
              <a:t>tawakul</a:t>
            </a:r>
            <a:r>
              <a:rPr lang="en-GB" sz="3200" dirty="0" smtClean="0"/>
              <a:t>,</a:t>
            </a:r>
            <a:r>
              <a:rPr lang="en-GB" sz="3200" dirty="0" smtClean="0"/>
              <a:t> </a:t>
            </a:r>
            <a:r>
              <a:rPr lang="en-GB" sz="3200" dirty="0" smtClean="0"/>
              <a:t>and when you do </a:t>
            </a:r>
            <a:r>
              <a:rPr lang="en-GB" sz="3200" dirty="0" err="1" smtClean="0"/>
              <a:t>tawakul</a:t>
            </a:r>
            <a:r>
              <a:rPr lang="en-GB" sz="3200" dirty="0" smtClean="0"/>
              <a:t>, </a:t>
            </a:r>
            <a:r>
              <a:rPr lang="en-GB" sz="3200" dirty="0" smtClean="0"/>
              <a:t>Allah </a:t>
            </a:r>
            <a:r>
              <a:rPr lang="en-GB" sz="3200" dirty="0" err="1" smtClean="0"/>
              <a:t>swt</a:t>
            </a:r>
            <a:r>
              <a:rPr lang="en-GB" sz="3200" dirty="0" smtClean="0"/>
              <a:t> never ever turns his back on a </a:t>
            </a:r>
            <a:r>
              <a:rPr lang="en-GB" sz="3200" dirty="0" smtClean="0"/>
              <a:t>such person</a:t>
            </a:r>
            <a:r>
              <a:rPr lang="en-GB" sz="3200" dirty="0" smtClean="0"/>
              <a:t>;</a:t>
            </a:r>
            <a:r>
              <a:rPr lang="en-GB" sz="3200" dirty="0" smtClean="0"/>
              <a:t> </a:t>
            </a:r>
            <a:r>
              <a:rPr lang="en-GB" sz="3200" dirty="0" smtClean="0"/>
              <a:t>but there are cases that he </a:t>
            </a:r>
            <a:r>
              <a:rPr lang="en-GB" sz="3200" dirty="0" smtClean="0"/>
              <a:t>might </a:t>
            </a:r>
            <a:r>
              <a:rPr lang="en-GB" sz="3200" dirty="0" smtClean="0"/>
              <a:t>test </a:t>
            </a:r>
            <a:r>
              <a:rPr lang="en-GB" sz="3200" dirty="0" smtClean="0"/>
              <a:t>you, </a:t>
            </a:r>
            <a:r>
              <a:rPr lang="en-GB" sz="3200" dirty="0" smtClean="0"/>
              <a:t>or put </a:t>
            </a:r>
            <a:r>
              <a:rPr lang="en-GB" sz="3200" dirty="0" smtClean="0"/>
              <a:t>you </a:t>
            </a:r>
            <a:r>
              <a:rPr lang="en-GB" sz="3200" dirty="0" smtClean="0"/>
              <a:t>on </a:t>
            </a:r>
            <a:r>
              <a:rPr lang="en-GB" sz="3200" dirty="0" smtClean="0"/>
              <a:t>trial, </a:t>
            </a:r>
            <a:r>
              <a:rPr lang="en-GB" sz="3200" dirty="0" smtClean="0"/>
              <a:t>but that could be only for your own good and its a blessing from Allah </a:t>
            </a:r>
            <a:r>
              <a:rPr lang="en-GB" sz="3200" dirty="0" err="1" smtClean="0"/>
              <a:t>swt</a:t>
            </a:r>
            <a:r>
              <a:rPr lang="en-GB" sz="3200" dirty="0" smtClean="0"/>
              <a:t>.</a:t>
            </a:r>
            <a:endParaRPr lang="en-GB"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600" dirty="0" smtClean="0"/>
              <a:t> sometimes people might have seen a nightmare or a bad dream and they are terrified by it so they seek </a:t>
            </a:r>
            <a:r>
              <a:rPr lang="en-GB" sz="3600" dirty="0" err="1" smtClean="0"/>
              <a:t>allah's</a:t>
            </a:r>
            <a:r>
              <a:rPr lang="en-GB" sz="3600" dirty="0" smtClean="0"/>
              <a:t> protection from that fear of the dream. </a:t>
            </a:r>
          </a:p>
          <a:p>
            <a:r>
              <a:rPr lang="en-GB" sz="3600" dirty="0" smtClean="0"/>
              <a:t>people with businesses </a:t>
            </a:r>
            <a:r>
              <a:rPr lang="en-GB" sz="3600" dirty="0" smtClean="0"/>
              <a:t>might </a:t>
            </a:r>
            <a:r>
              <a:rPr lang="en-GB" sz="3600" dirty="0" smtClean="0"/>
              <a:t>wake up with fear of not knowing how this day might </a:t>
            </a:r>
            <a:r>
              <a:rPr lang="en-GB" sz="3600" dirty="0" smtClean="0"/>
              <a:t>pass, or </a:t>
            </a:r>
            <a:r>
              <a:rPr lang="en-GB" sz="3600" dirty="0" smtClean="0"/>
              <a:t>not </a:t>
            </a:r>
            <a:r>
              <a:rPr lang="en-GB" sz="3600" dirty="0" smtClean="0"/>
              <a:t>get good livelihood, </a:t>
            </a:r>
            <a:r>
              <a:rPr lang="en-GB" sz="3600" dirty="0" smtClean="0"/>
              <a:t>so that kind of fear is there. </a:t>
            </a:r>
          </a:p>
          <a:p>
            <a:r>
              <a:rPr lang="en-GB" sz="3600" dirty="0" smtClean="0"/>
              <a:t>and there is a type of fear that  </a:t>
            </a:r>
            <a:r>
              <a:rPr lang="en-GB" sz="3600" dirty="0" smtClean="0"/>
              <a:t>for </a:t>
            </a:r>
            <a:r>
              <a:rPr lang="en-GB" sz="3600" dirty="0" err="1" smtClean="0"/>
              <a:t>eg</a:t>
            </a:r>
            <a:r>
              <a:rPr lang="en-GB" sz="3600" dirty="0" smtClean="0"/>
              <a:t> a </a:t>
            </a:r>
            <a:r>
              <a:rPr lang="en-GB" sz="3600" dirty="0" smtClean="0"/>
              <a:t>person did not wake up for </a:t>
            </a:r>
            <a:r>
              <a:rPr lang="en-GB" sz="3600" dirty="0" err="1" smtClean="0"/>
              <a:t>salat</a:t>
            </a:r>
            <a:r>
              <a:rPr lang="en-GB" sz="3600" dirty="0" smtClean="0"/>
              <a:t> </a:t>
            </a:r>
            <a:r>
              <a:rPr lang="en-GB" sz="3600" dirty="0" err="1" smtClean="0"/>
              <a:t>fajr</a:t>
            </a:r>
            <a:r>
              <a:rPr lang="en-GB" sz="3600" dirty="0" smtClean="0"/>
              <a:t> so he is terrified, so that is the kind of fear of the </a:t>
            </a:r>
            <a:r>
              <a:rPr lang="en-GB" sz="3600" dirty="0" err="1" smtClean="0"/>
              <a:t>mo’min</a:t>
            </a:r>
            <a:r>
              <a:rPr lang="en-GB" sz="3600"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lstStyle/>
          <a:p>
            <a:pPr>
              <a:buNone/>
            </a:pPr>
            <a:r>
              <a:rPr lang="en-GB" sz="4400" dirty="0" smtClean="0"/>
              <a:t>        This </a:t>
            </a:r>
            <a:r>
              <a:rPr lang="en-GB" sz="4400" dirty="0" err="1" smtClean="0"/>
              <a:t>dua</a:t>
            </a:r>
            <a:r>
              <a:rPr lang="en-GB" sz="4400" dirty="0" smtClean="0"/>
              <a:t> is divided into three    </a:t>
            </a:r>
          </a:p>
          <a:p>
            <a:pPr>
              <a:buNone/>
            </a:pPr>
            <a:r>
              <a:rPr lang="en-GB" sz="4400" dirty="0" smtClean="0"/>
              <a:t>        segments:-</a:t>
            </a:r>
          </a:p>
          <a:p>
            <a:pPr>
              <a:buNone/>
            </a:pPr>
            <a:r>
              <a:rPr lang="en-GB" sz="4400" dirty="0" smtClean="0"/>
              <a:t> </a:t>
            </a:r>
          </a:p>
          <a:p>
            <a:r>
              <a:rPr lang="en-GB" sz="4400" dirty="0" smtClean="0"/>
              <a:t>1 is the praise of Allah (</a:t>
            </a:r>
            <a:r>
              <a:rPr lang="en-GB" sz="4400" dirty="0" err="1" smtClean="0"/>
              <a:t>swt</a:t>
            </a:r>
            <a:r>
              <a:rPr lang="en-GB" sz="4400" dirty="0" smtClean="0"/>
              <a:t>) </a:t>
            </a:r>
          </a:p>
          <a:p>
            <a:r>
              <a:rPr lang="en-GB" sz="4400" dirty="0" smtClean="0"/>
              <a:t>2 </a:t>
            </a:r>
            <a:r>
              <a:rPr lang="en-GB" sz="4400" dirty="0" err="1" smtClean="0"/>
              <a:t>dua</a:t>
            </a:r>
            <a:r>
              <a:rPr lang="en-GB" sz="4400" dirty="0" smtClean="0"/>
              <a:t> specifically for Monday,  one in the middle of the </a:t>
            </a:r>
            <a:r>
              <a:rPr lang="en-GB" sz="4400" dirty="0" err="1" smtClean="0"/>
              <a:t>dua</a:t>
            </a:r>
            <a:r>
              <a:rPr lang="en-GB" sz="4400" dirty="0" smtClean="0"/>
              <a:t> and one in the end of the </a:t>
            </a:r>
            <a:r>
              <a:rPr lang="en-GB" sz="4400" dirty="0" err="1" smtClean="0"/>
              <a:t>duaa</a:t>
            </a:r>
            <a:r>
              <a:rPr lang="en-GB" sz="4400" dirty="0" smtClean="0"/>
              <a:t> </a:t>
            </a:r>
          </a:p>
          <a:p>
            <a:r>
              <a:rPr lang="en-GB" sz="4400" dirty="0" smtClean="0"/>
              <a:t>3 the </a:t>
            </a:r>
            <a:r>
              <a:rPr lang="ar-LB" sz="4400" dirty="0" smtClean="0"/>
              <a:t>مظالم العباد </a:t>
            </a:r>
            <a:endParaRPr lang="en-US" sz="4400" dirty="0" smtClean="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200" dirty="0" smtClean="0"/>
              <a:t>so what could be the cause of pain at the end of the day?  </a:t>
            </a:r>
          </a:p>
          <a:p>
            <a:r>
              <a:rPr lang="en-GB" sz="3200" dirty="0" smtClean="0"/>
              <a:t>ex: you had a bad day you come home distressed you don't know what to do, people barking at you from here and there and so many issues, parking problems, puts a pain at the end of the day so he doesn't feel like eating, he doesn't want to sit with anyone….you have family members so you must have seen this. </a:t>
            </a:r>
          </a:p>
          <a:p>
            <a:r>
              <a:rPr lang="en-GB" sz="3200" dirty="0" smtClean="0"/>
              <a:t>Or a man, his wife left </a:t>
            </a:r>
            <a:r>
              <a:rPr lang="en-GB" sz="3200" dirty="0" smtClean="0"/>
              <a:t>him, </a:t>
            </a:r>
            <a:r>
              <a:rPr lang="en-GB" sz="3200" dirty="0" smtClean="0"/>
              <a:t>or his </a:t>
            </a:r>
            <a:r>
              <a:rPr lang="en-GB" sz="3200" dirty="0" smtClean="0"/>
              <a:t>children, </a:t>
            </a:r>
            <a:r>
              <a:rPr lang="en-GB" sz="3200" dirty="0" smtClean="0"/>
              <a:t>god forbid </a:t>
            </a:r>
            <a:r>
              <a:rPr lang="en-GB" sz="3200" dirty="0" smtClean="0"/>
              <a:t>are </a:t>
            </a:r>
            <a:r>
              <a:rPr lang="en-GB" sz="3200" dirty="0" smtClean="0"/>
              <a:t>doing some wrong </a:t>
            </a:r>
            <a:r>
              <a:rPr lang="en-GB" sz="3200" dirty="0" smtClean="0"/>
              <a:t>thing, </a:t>
            </a:r>
            <a:r>
              <a:rPr lang="en-GB" sz="3200" dirty="0" smtClean="0"/>
              <a:t>so at the end of the day this guy is in pain. so that means he had a bad day so </a:t>
            </a:r>
            <a:r>
              <a:rPr lang="en-GB" sz="3200" dirty="0" err="1" smtClean="0"/>
              <a:t>i'll</a:t>
            </a:r>
            <a:r>
              <a:rPr lang="en-GB" sz="3200" dirty="0" smtClean="0"/>
              <a:t> be asking Allah </a:t>
            </a:r>
            <a:r>
              <a:rPr lang="en-GB" sz="3200" dirty="0" err="1" smtClean="0"/>
              <a:t>swt</a:t>
            </a:r>
            <a:r>
              <a:rPr lang="en-GB" sz="3200" dirty="0" smtClean="0"/>
              <a:t> protection from an ending bad day. </a:t>
            </a:r>
          </a:p>
          <a:p>
            <a:endParaRPr lang="en-GB"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43408"/>
            <a:ext cx="9144000" cy="6858000"/>
          </a:xfrm>
        </p:spPr>
        <p:txBody>
          <a:bodyPr>
            <a:noAutofit/>
          </a:bodyPr>
          <a:lstStyle/>
          <a:p>
            <a:endParaRPr lang="en-GB" sz="2800" dirty="0" smtClean="0"/>
          </a:p>
          <a:p>
            <a:r>
              <a:rPr lang="ar-SA" sz="2800" dirty="0" smtClean="0"/>
              <a:t>أَللَّهُمَّ إنِّي أَسْتَغْفِرُكَ لِكُلِّ نَذْر نَذَرْتُهُ، وَلِكُلِّ وَعْد وَعَدْتُهُ، وَلِكُلِّ عَهْد عاهَدْتُهُ، ثُمَّ لَمْ أَفِ لَكَ بِهِ</a:t>
            </a:r>
            <a:r>
              <a:rPr lang="en-GB" sz="2800" dirty="0" smtClean="0"/>
              <a:t> </a:t>
            </a:r>
          </a:p>
          <a:p>
            <a:r>
              <a:rPr lang="en-GB" sz="2800" dirty="0" smtClean="0"/>
              <a:t>oh </a:t>
            </a:r>
            <a:r>
              <a:rPr lang="en-GB" sz="2800" dirty="0" err="1" smtClean="0"/>
              <a:t>allah</a:t>
            </a:r>
            <a:r>
              <a:rPr lang="en-GB" sz="2800" dirty="0" smtClean="0"/>
              <a:t> </a:t>
            </a:r>
            <a:r>
              <a:rPr lang="en-GB" sz="2800" dirty="0" err="1" smtClean="0"/>
              <a:t>i</a:t>
            </a:r>
            <a:r>
              <a:rPr lang="en-GB" sz="2800" dirty="0" smtClean="0"/>
              <a:t> pray </a:t>
            </a:r>
            <a:r>
              <a:rPr lang="en-GB" sz="2800" dirty="0" err="1" smtClean="0"/>
              <a:t>frogiveness</a:t>
            </a:r>
            <a:r>
              <a:rPr lang="en-GB" sz="2800" dirty="0" smtClean="0"/>
              <a:t> to you from every vow </a:t>
            </a:r>
            <a:r>
              <a:rPr lang="en-GB" sz="2800" dirty="0" err="1" smtClean="0"/>
              <a:t>i</a:t>
            </a:r>
            <a:r>
              <a:rPr lang="en-GB" sz="2800" dirty="0" smtClean="0"/>
              <a:t> have vowed, and every promise </a:t>
            </a:r>
            <a:r>
              <a:rPr lang="en-GB" sz="2800" dirty="0" err="1" smtClean="0"/>
              <a:t>i</a:t>
            </a:r>
            <a:r>
              <a:rPr lang="en-GB" sz="2800" dirty="0" smtClean="0"/>
              <a:t> have promised, and every pledge </a:t>
            </a:r>
            <a:r>
              <a:rPr lang="en-GB" sz="2800" dirty="0" err="1" smtClean="0"/>
              <a:t>i've</a:t>
            </a:r>
            <a:r>
              <a:rPr lang="en-GB" sz="2800" dirty="0" smtClean="0"/>
              <a:t> pledged, then failed to keep it to you. </a:t>
            </a:r>
          </a:p>
          <a:p>
            <a:endParaRPr lang="en" sz="2800" dirty="0" smtClean="0"/>
          </a:p>
          <a:p>
            <a:r>
              <a:rPr lang="en-GB" sz="2800" dirty="0" smtClean="0"/>
              <a:t>now the imam is asking </a:t>
            </a:r>
            <a:r>
              <a:rPr lang="en-GB" sz="2800" dirty="0" err="1" smtClean="0"/>
              <a:t>allah</a:t>
            </a:r>
            <a:r>
              <a:rPr lang="en-GB" sz="2800" dirty="0" smtClean="0"/>
              <a:t> </a:t>
            </a:r>
            <a:r>
              <a:rPr lang="en-GB" sz="2800" dirty="0" err="1" smtClean="0"/>
              <a:t>swt</a:t>
            </a:r>
            <a:r>
              <a:rPr lang="en-GB" sz="2800" dirty="0" smtClean="0"/>
              <a:t> two main things, promises made and rights of people wronged.  </a:t>
            </a:r>
            <a:r>
              <a:rPr lang="en-GB" sz="2800" dirty="0" smtClean="0"/>
              <a:t>Now </a:t>
            </a:r>
            <a:r>
              <a:rPr lang="en-GB" sz="2800" dirty="0" smtClean="0"/>
              <a:t>breaking a promise is not </a:t>
            </a:r>
            <a:r>
              <a:rPr lang="en-GB" sz="2800" dirty="0" err="1" smtClean="0"/>
              <a:t>haram</a:t>
            </a:r>
            <a:r>
              <a:rPr lang="en-GB" sz="2800" dirty="0" smtClean="0"/>
              <a:t> but its (</a:t>
            </a:r>
            <a:r>
              <a:rPr lang="en-GB" sz="2800" dirty="0" err="1" smtClean="0"/>
              <a:t>makrooh</a:t>
            </a:r>
            <a:r>
              <a:rPr lang="en-GB" sz="2800" dirty="0" smtClean="0"/>
              <a:t>)…. </a:t>
            </a:r>
            <a:r>
              <a:rPr lang="en-GB" sz="2800" dirty="0" smtClean="0"/>
              <a:t>if its not in a threat full situation, then its </a:t>
            </a:r>
            <a:r>
              <a:rPr lang="en-GB" sz="2800" dirty="0" err="1" smtClean="0"/>
              <a:t>haram</a:t>
            </a:r>
            <a:r>
              <a:rPr lang="en-GB" sz="2800" dirty="0" smtClean="0"/>
              <a:t>.</a:t>
            </a:r>
          </a:p>
          <a:p>
            <a:r>
              <a:rPr lang="en-GB" sz="2800" dirty="0" smtClean="0"/>
              <a:t>there is a promise which is made to the people, and a promise that is made to </a:t>
            </a:r>
            <a:r>
              <a:rPr lang="en-GB" sz="2800" dirty="0" err="1" smtClean="0"/>
              <a:t>allah</a:t>
            </a:r>
            <a:r>
              <a:rPr lang="en-GB" sz="2800" dirty="0" smtClean="0"/>
              <a:t> </a:t>
            </a:r>
            <a:r>
              <a:rPr lang="en-GB" sz="2800" dirty="0" err="1" smtClean="0"/>
              <a:t>swt</a:t>
            </a:r>
            <a:r>
              <a:rPr lang="en-GB" sz="2800" dirty="0" smtClean="0"/>
              <a:t>.  </a:t>
            </a:r>
          </a:p>
          <a:p>
            <a:r>
              <a:rPr lang="en-GB" sz="2800" dirty="0" smtClean="0"/>
              <a:t>Ther</a:t>
            </a:r>
            <a:r>
              <a:rPr lang="en-GB" sz="2800" dirty="0" smtClean="0"/>
              <a:t>e are </a:t>
            </a:r>
            <a:r>
              <a:rPr lang="en-GB" sz="2800" dirty="0" smtClean="0"/>
              <a:t>four </a:t>
            </a:r>
            <a:r>
              <a:rPr lang="en-GB" sz="2800" dirty="0" smtClean="0"/>
              <a:t>types of </a:t>
            </a:r>
            <a:r>
              <a:rPr lang="en-GB" sz="2800" dirty="0" smtClean="0"/>
              <a:t>promise…. </a:t>
            </a:r>
            <a:r>
              <a:rPr lang="en-GB" sz="2800" dirty="0" smtClean="0"/>
              <a:t>one is (</a:t>
            </a:r>
            <a:r>
              <a:rPr lang="en-GB" sz="2800" dirty="0" err="1" smtClean="0"/>
              <a:t>kasam</a:t>
            </a:r>
            <a:r>
              <a:rPr lang="en-GB" sz="2800" dirty="0" smtClean="0"/>
              <a:t>) another is (</a:t>
            </a:r>
            <a:r>
              <a:rPr lang="en-GB" sz="2800" dirty="0" err="1" smtClean="0"/>
              <a:t>nather</a:t>
            </a:r>
            <a:r>
              <a:rPr lang="en-GB" sz="2800" dirty="0" smtClean="0"/>
              <a:t>) and the (</a:t>
            </a:r>
            <a:r>
              <a:rPr lang="en-GB" sz="2800" dirty="0" err="1" smtClean="0"/>
              <a:t>Ahed</a:t>
            </a:r>
            <a:r>
              <a:rPr lang="en-GB" sz="2800" dirty="0" smtClean="0"/>
              <a:t>) and there is last (</a:t>
            </a:r>
            <a:r>
              <a:rPr lang="en-GB" sz="2800" dirty="0" err="1" smtClean="0"/>
              <a:t>waed</a:t>
            </a:r>
            <a:r>
              <a:rPr lang="en-GB" sz="2800" dirty="0" smtClean="0"/>
              <a:t>)</a:t>
            </a:r>
            <a:endParaRPr lang="en-GB"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71400"/>
            <a:ext cx="9144000" cy="6858000"/>
          </a:xfrm>
        </p:spPr>
        <p:txBody>
          <a:bodyPr>
            <a:normAutofit lnSpcReduction="10000"/>
          </a:bodyPr>
          <a:lstStyle/>
          <a:p>
            <a:r>
              <a:rPr lang="en-GB" sz="2800" dirty="0" smtClean="0"/>
              <a:t>(</a:t>
            </a:r>
            <a:r>
              <a:rPr lang="en-GB" sz="2800" dirty="0" err="1" smtClean="0"/>
              <a:t>kasam</a:t>
            </a:r>
            <a:r>
              <a:rPr lang="en-GB" sz="2800" dirty="0" smtClean="0"/>
              <a:t>) can be on anything </a:t>
            </a:r>
            <a:r>
              <a:rPr lang="en-GB" sz="2800" dirty="0" smtClean="0"/>
              <a:t>permissible, </a:t>
            </a:r>
            <a:r>
              <a:rPr lang="en-GB" sz="2800" dirty="0" smtClean="0"/>
              <a:t>you make an oath on it. by violating </a:t>
            </a:r>
            <a:r>
              <a:rPr lang="en-GB" sz="2800" dirty="0" err="1" smtClean="0"/>
              <a:t>kasam</a:t>
            </a:r>
            <a:r>
              <a:rPr lang="en-GB" sz="2800" dirty="0" smtClean="0"/>
              <a:t> you have to feed or cloth ten poor </a:t>
            </a:r>
            <a:r>
              <a:rPr lang="en-GB" sz="2800" dirty="0" smtClean="0"/>
              <a:t>people, if </a:t>
            </a:r>
            <a:r>
              <a:rPr lang="en-GB" sz="2800" dirty="0" smtClean="0"/>
              <a:t>not 3 days fasting. </a:t>
            </a:r>
          </a:p>
          <a:p>
            <a:r>
              <a:rPr lang="en-GB" sz="2800" dirty="0" err="1" smtClean="0"/>
              <a:t>nather</a:t>
            </a:r>
            <a:r>
              <a:rPr lang="en-GB" sz="2800" dirty="0" smtClean="0"/>
              <a:t>) is a vow , the thing that must be </a:t>
            </a:r>
            <a:r>
              <a:rPr lang="en-GB" sz="2800" dirty="0" err="1" smtClean="0"/>
              <a:t>prefered</a:t>
            </a:r>
            <a:r>
              <a:rPr lang="en-GB" sz="2800" dirty="0" smtClean="0"/>
              <a:t> (</a:t>
            </a:r>
            <a:r>
              <a:rPr lang="en-GB" sz="2800" dirty="0" err="1" smtClean="0"/>
              <a:t>mustahab</a:t>
            </a:r>
            <a:r>
              <a:rPr lang="en-GB" sz="2800" dirty="0" smtClean="0"/>
              <a:t>). </a:t>
            </a:r>
            <a:r>
              <a:rPr lang="en-GB" sz="2800" dirty="0" smtClean="0"/>
              <a:t>Y</a:t>
            </a:r>
            <a:r>
              <a:rPr lang="en-GB" sz="2800" dirty="0" smtClean="0"/>
              <a:t>ou </a:t>
            </a:r>
            <a:r>
              <a:rPr lang="en-GB" sz="2800" dirty="0" smtClean="0"/>
              <a:t>can not make (</a:t>
            </a:r>
            <a:r>
              <a:rPr lang="en-GB" sz="2800" dirty="0" err="1" smtClean="0"/>
              <a:t>kasam</a:t>
            </a:r>
            <a:r>
              <a:rPr lang="en-GB" sz="2800" dirty="0" smtClean="0"/>
              <a:t>) on something that is permissible, it has to have some kind of pleasure of </a:t>
            </a:r>
            <a:r>
              <a:rPr lang="en-GB" sz="2800" dirty="0" err="1" smtClean="0"/>
              <a:t>allah</a:t>
            </a:r>
            <a:r>
              <a:rPr lang="en-GB" sz="2800" dirty="0" smtClean="0"/>
              <a:t> </a:t>
            </a:r>
            <a:r>
              <a:rPr lang="en-GB" sz="2800" dirty="0" err="1" smtClean="0"/>
              <a:t>swt</a:t>
            </a:r>
            <a:r>
              <a:rPr lang="en-GB" sz="2800" dirty="0" smtClean="0"/>
              <a:t>. </a:t>
            </a:r>
            <a:r>
              <a:rPr lang="en-GB" sz="2800" dirty="0" smtClean="0"/>
              <a:t>It is </a:t>
            </a:r>
            <a:r>
              <a:rPr lang="en-GB" sz="2800" dirty="0" smtClean="0"/>
              <a:t>a vow made with </a:t>
            </a:r>
            <a:r>
              <a:rPr lang="en-GB" sz="2800" dirty="0" err="1" smtClean="0"/>
              <a:t>allah</a:t>
            </a:r>
            <a:r>
              <a:rPr lang="en-GB" sz="2800" dirty="0" smtClean="0"/>
              <a:t>, </a:t>
            </a:r>
            <a:r>
              <a:rPr lang="en-GB" sz="2800" dirty="0" smtClean="0"/>
              <a:t>….so if </a:t>
            </a:r>
            <a:r>
              <a:rPr lang="en-GB" sz="2800" dirty="0" err="1" smtClean="0"/>
              <a:t>allah</a:t>
            </a:r>
            <a:r>
              <a:rPr lang="en-GB" sz="2800" dirty="0" smtClean="0"/>
              <a:t> </a:t>
            </a:r>
            <a:r>
              <a:rPr lang="en-GB" sz="2800" dirty="0" smtClean="0"/>
              <a:t>(</a:t>
            </a:r>
            <a:r>
              <a:rPr lang="en-GB" sz="2800" dirty="0" err="1" smtClean="0"/>
              <a:t>swt</a:t>
            </a:r>
            <a:r>
              <a:rPr lang="en-GB" sz="2800" dirty="0" smtClean="0"/>
              <a:t>) will </a:t>
            </a:r>
            <a:r>
              <a:rPr lang="en-GB" sz="2800" dirty="0" err="1" smtClean="0"/>
              <a:t>fulfill</a:t>
            </a:r>
            <a:r>
              <a:rPr lang="en-GB" sz="2800" dirty="0" smtClean="0"/>
              <a:t> a </a:t>
            </a:r>
            <a:r>
              <a:rPr lang="en-GB" sz="2800" dirty="0" smtClean="0"/>
              <a:t>need of mine </a:t>
            </a:r>
            <a:r>
              <a:rPr lang="en-GB" sz="2800" dirty="0" err="1" smtClean="0"/>
              <a:t>i</a:t>
            </a:r>
            <a:r>
              <a:rPr lang="en-GB" sz="2800" dirty="0" smtClean="0"/>
              <a:t> would </a:t>
            </a:r>
            <a:r>
              <a:rPr lang="en-GB" sz="2800" dirty="0" err="1" smtClean="0"/>
              <a:t>fulfill</a:t>
            </a:r>
            <a:r>
              <a:rPr lang="en-GB" sz="2800" dirty="0" smtClean="0"/>
              <a:t> the vow. </a:t>
            </a:r>
            <a:r>
              <a:rPr lang="en-GB" sz="2800" dirty="0" smtClean="0"/>
              <a:t>By </a:t>
            </a:r>
            <a:r>
              <a:rPr lang="en-GB" sz="2800" dirty="0" smtClean="0"/>
              <a:t>violating </a:t>
            </a:r>
            <a:r>
              <a:rPr lang="en-GB" sz="2800" dirty="0" err="1" smtClean="0"/>
              <a:t>kasam</a:t>
            </a:r>
            <a:r>
              <a:rPr lang="en-GB" sz="2800" dirty="0" smtClean="0"/>
              <a:t> you have to feed or cloth ten poor </a:t>
            </a:r>
            <a:r>
              <a:rPr lang="en-GB" sz="2800" dirty="0" smtClean="0"/>
              <a:t>people, if </a:t>
            </a:r>
            <a:r>
              <a:rPr lang="en-GB" sz="2800" dirty="0" smtClean="0"/>
              <a:t>not 3 days fasting</a:t>
            </a:r>
            <a:r>
              <a:rPr lang="en-GB" sz="2800" dirty="0" smtClean="0"/>
              <a:t>.(same </a:t>
            </a:r>
            <a:r>
              <a:rPr lang="en-GB" sz="2800" dirty="0" smtClean="0"/>
              <a:t>(</a:t>
            </a:r>
            <a:r>
              <a:rPr lang="en-GB" sz="2800" dirty="0" err="1" smtClean="0"/>
              <a:t>kaffarah</a:t>
            </a:r>
            <a:r>
              <a:rPr lang="en-GB" sz="2800" dirty="0" smtClean="0"/>
              <a:t>) as </a:t>
            </a:r>
            <a:r>
              <a:rPr lang="en-GB" sz="2800" dirty="0" err="1" smtClean="0"/>
              <a:t>kasam</a:t>
            </a:r>
            <a:r>
              <a:rPr lang="en-GB" sz="2800" dirty="0" smtClean="0"/>
              <a:t>)</a:t>
            </a:r>
            <a:endParaRPr lang="en-GB" sz="2800" dirty="0" smtClean="0"/>
          </a:p>
          <a:p>
            <a:r>
              <a:rPr lang="en-GB" sz="2800" dirty="0" smtClean="0"/>
              <a:t>(</a:t>
            </a:r>
            <a:r>
              <a:rPr lang="en-GB" sz="2800" dirty="0" err="1" smtClean="0"/>
              <a:t>Ahed</a:t>
            </a:r>
            <a:r>
              <a:rPr lang="en-GB" sz="2800" dirty="0" smtClean="0"/>
              <a:t>)is a pledge, same like </a:t>
            </a:r>
            <a:r>
              <a:rPr lang="en-GB" sz="2800" dirty="0" err="1" smtClean="0"/>
              <a:t>nadhr</a:t>
            </a:r>
            <a:r>
              <a:rPr lang="en-GB" sz="2800" dirty="0" smtClean="0"/>
              <a:t>,  but its stronger…. its like a covenant. if you violate (</a:t>
            </a:r>
            <a:r>
              <a:rPr lang="en-GB" sz="2800" dirty="0" err="1" smtClean="0"/>
              <a:t>ahed</a:t>
            </a:r>
            <a:r>
              <a:rPr lang="en-GB" sz="2800" dirty="0" smtClean="0"/>
              <a:t>) it like breaking a fast in the holy moth of </a:t>
            </a:r>
            <a:r>
              <a:rPr lang="en-GB" sz="2800" dirty="0" err="1" smtClean="0"/>
              <a:t>ramadhan</a:t>
            </a:r>
            <a:r>
              <a:rPr lang="en-GB" sz="2800" dirty="0" smtClean="0"/>
              <a:t>…hence, </a:t>
            </a:r>
            <a:r>
              <a:rPr lang="en-GB" sz="2800" dirty="0" err="1" smtClean="0"/>
              <a:t>ahed</a:t>
            </a:r>
            <a:r>
              <a:rPr lang="en-GB" sz="2800" dirty="0" smtClean="0"/>
              <a:t> </a:t>
            </a:r>
            <a:r>
              <a:rPr lang="en-GB" sz="2800" dirty="0" smtClean="0"/>
              <a:t>is strong. </a:t>
            </a:r>
            <a:r>
              <a:rPr lang="en-GB" sz="2800" dirty="0" smtClean="0"/>
              <a:t>So </a:t>
            </a:r>
            <a:r>
              <a:rPr lang="en-GB" sz="2800" dirty="0" smtClean="0"/>
              <a:t>its fasting 60 days or feeding 60 </a:t>
            </a:r>
            <a:r>
              <a:rPr lang="en-GB" sz="2800" dirty="0" smtClean="0"/>
              <a:t>poor. </a:t>
            </a:r>
            <a:endParaRPr lang="en-GB" sz="2800" dirty="0" smtClean="0"/>
          </a:p>
          <a:p>
            <a:r>
              <a:rPr lang="en-GB" sz="2800" dirty="0" smtClean="0"/>
              <a:t>(</a:t>
            </a:r>
            <a:r>
              <a:rPr lang="en-GB" sz="2800" dirty="0" err="1" smtClean="0"/>
              <a:t>Waed</a:t>
            </a:r>
            <a:r>
              <a:rPr lang="en-GB" sz="2800" dirty="0" smtClean="0"/>
              <a:t>) is a general promise, is not </a:t>
            </a:r>
            <a:r>
              <a:rPr lang="en-GB" sz="2800" dirty="0" err="1" smtClean="0"/>
              <a:t>neccesarly</a:t>
            </a:r>
            <a:r>
              <a:rPr lang="en-GB" sz="2800" dirty="0" smtClean="0"/>
              <a:t> </a:t>
            </a:r>
            <a:r>
              <a:rPr lang="en-GB" sz="2800" dirty="0" err="1" smtClean="0"/>
              <a:t>haram</a:t>
            </a:r>
            <a:r>
              <a:rPr lang="en-GB" sz="2800" dirty="0" smtClean="0"/>
              <a:t> but it could be from (</a:t>
            </a:r>
            <a:r>
              <a:rPr lang="en-GB" sz="2800" dirty="0" err="1" smtClean="0"/>
              <a:t>makroohat</a:t>
            </a:r>
            <a:r>
              <a:rPr lang="en-GB" sz="2800" dirty="0" smtClean="0"/>
              <a:t>), and  </a:t>
            </a:r>
            <a:r>
              <a:rPr lang="en-GB" sz="2800" dirty="0" smtClean="0"/>
              <a:t>it could be excused if there is a good </a:t>
            </a:r>
            <a:r>
              <a:rPr lang="en-GB" sz="2800" dirty="0" smtClean="0"/>
              <a:t>reason.</a:t>
            </a:r>
            <a:endParaRPr lang="en-GB" sz="2800" dirty="0" smtClean="0"/>
          </a:p>
          <a:p>
            <a:endParaRPr lang="en-GB"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500" dirty="0" smtClean="0"/>
              <a:t>so when imam is asking forgiveness of breaking promises it must </a:t>
            </a:r>
            <a:r>
              <a:rPr lang="en-GB" sz="3500" dirty="0" smtClean="0"/>
              <a:t>mean </a:t>
            </a:r>
            <a:r>
              <a:rPr lang="en-GB" sz="3500" dirty="0" smtClean="0"/>
              <a:t>either </a:t>
            </a:r>
            <a:r>
              <a:rPr lang="en-GB" sz="3500" dirty="0" err="1" smtClean="0"/>
              <a:t>haram</a:t>
            </a:r>
            <a:r>
              <a:rPr lang="en-GB" sz="3500" dirty="0" smtClean="0"/>
              <a:t> or (</a:t>
            </a:r>
            <a:r>
              <a:rPr lang="en-GB" sz="3500" dirty="0" err="1" smtClean="0"/>
              <a:t>makrooh</a:t>
            </a:r>
            <a:r>
              <a:rPr lang="en-GB" sz="3500" dirty="0" smtClean="0"/>
              <a:t>) because any </a:t>
            </a:r>
            <a:r>
              <a:rPr lang="en-GB" sz="3500" dirty="0" err="1" smtClean="0"/>
              <a:t>makrooh</a:t>
            </a:r>
            <a:r>
              <a:rPr lang="en-GB" sz="3500" dirty="0" smtClean="0"/>
              <a:t>. </a:t>
            </a:r>
            <a:r>
              <a:rPr lang="en-GB" sz="3500" dirty="0" smtClean="0"/>
              <a:t>imams </a:t>
            </a:r>
            <a:r>
              <a:rPr lang="en-GB" sz="3500" dirty="0" smtClean="0"/>
              <a:t>don't like it. and imams don't like you doing anything that displeases </a:t>
            </a:r>
            <a:r>
              <a:rPr lang="en-GB" sz="3500" dirty="0" err="1" smtClean="0"/>
              <a:t>allah</a:t>
            </a:r>
            <a:r>
              <a:rPr lang="en-GB" sz="3500" dirty="0" smtClean="0"/>
              <a:t> </a:t>
            </a:r>
            <a:r>
              <a:rPr lang="en-GB" sz="3500" dirty="0" err="1" smtClean="0"/>
              <a:t>swt</a:t>
            </a:r>
            <a:r>
              <a:rPr lang="en-GB" sz="3500" dirty="0" smtClean="0"/>
              <a:t>.</a:t>
            </a:r>
          </a:p>
          <a:p>
            <a:r>
              <a:rPr lang="en-GB" sz="3500" dirty="0" smtClean="0"/>
              <a:t> </a:t>
            </a:r>
            <a:r>
              <a:rPr lang="en-GB" sz="3500" dirty="0" smtClean="0"/>
              <a:t>I</a:t>
            </a:r>
            <a:r>
              <a:rPr lang="en-GB" sz="3500" dirty="0" smtClean="0"/>
              <a:t>f </a:t>
            </a:r>
            <a:r>
              <a:rPr lang="en-GB" sz="3500" dirty="0" smtClean="0"/>
              <a:t>you do (</a:t>
            </a:r>
            <a:r>
              <a:rPr lang="en-GB" sz="3500" dirty="0" err="1" smtClean="0"/>
              <a:t>Makrooh</a:t>
            </a:r>
            <a:r>
              <a:rPr lang="en-GB" sz="3500" dirty="0" smtClean="0"/>
              <a:t>) than ask </a:t>
            </a:r>
            <a:r>
              <a:rPr lang="en-GB" sz="3500" dirty="0" err="1" smtClean="0"/>
              <a:t>allah</a:t>
            </a:r>
            <a:r>
              <a:rPr lang="en-GB" sz="3500" dirty="0" smtClean="0"/>
              <a:t> </a:t>
            </a:r>
            <a:r>
              <a:rPr lang="en-GB" sz="3500" dirty="0" err="1" smtClean="0"/>
              <a:t>swt’s</a:t>
            </a:r>
            <a:r>
              <a:rPr lang="en-GB" sz="3500" dirty="0" smtClean="0"/>
              <a:t> </a:t>
            </a:r>
            <a:r>
              <a:rPr lang="en-GB" sz="3500" dirty="0" err="1" smtClean="0"/>
              <a:t>forgivensess</a:t>
            </a:r>
            <a:r>
              <a:rPr lang="en-GB" sz="3500" dirty="0" smtClean="0"/>
              <a:t>.</a:t>
            </a:r>
          </a:p>
          <a:p>
            <a:r>
              <a:rPr lang="en-GB" sz="3500" dirty="0" smtClean="0"/>
              <a:t> </a:t>
            </a:r>
            <a:r>
              <a:rPr lang="en-GB" sz="3500" dirty="0" smtClean="0"/>
              <a:t>I</a:t>
            </a:r>
            <a:r>
              <a:rPr lang="en-GB" sz="3500" dirty="0" smtClean="0"/>
              <a:t>mam asks </a:t>
            </a:r>
            <a:r>
              <a:rPr lang="en-GB" sz="3500" dirty="0" smtClean="0"/>
              <a:t>A</a:t>
            </a:r>
            <a:r>
              <a:rPr lang="en-GB" sz="3500" dirty="0" smtClean="0"/>
              <a:t>llah</a:t>
            </a:r>
            <a:r>
              <a:rPr lang="en-GB" sz="3500" dirty="0" smtClean="0"/>
              <a:t>’s</a:t>
            </a:r>
            <a:r>
              <a:rPr lang="en-GB" sz="3500" dirty="0" smtClean="0"/>
              <a:t> </a:t>
            </a:r>
            <a:r>
              <a:rPr lang="en-GB" sz="3500" dirty="0" smtClean="0"/>
              <a:t>forgiveness for any type of entertainment which </a:t>
            </a:r>
            <a:r>
              <a:rPr lang="en-GB" sz="3500" dirty="0" err="1" smtClean="0"/>
              <a:t>doen't</a:t>
            </a:r>
            <a:r>
              <a:rPr lang="en-GB" sz="3500" dirty="0" smtClean="0"/>
              <a:t> have </a:t>
            </a:r>
            <a:r>
              <a:rPr lang="en-GB" sz="3500" dirty="0" err="1" smtClean="0"/>
              <a:t>allahs</a:t>
            </a:r>
            <a:r>
              <a:rPr lang="en-GB" sz="3500" dirty="0" smtClean="0"/>
              <a:t> mentioning </a:t>
            </a:r>
            <a:r>
              <a:rPr lang="en-GB" sz="3500" dirty="0" smtClean="0"/>
              <a:t>in it. Thi</a:t>
            </a:r>
            <a:r>
              <a:rPr lang="en-GB" sz="3500" dirty="0" smtClean="0"/>
              <a:t>s is the level that our </a:t>
            </a:r>
            <a:r>
              <a:rPr lang="en-GB" sz="3500" dirty="0" err="1" smtClean="0"/>
              <a:t>Aimmah</a:t>
            </a:r>
            <a:r>
              <a:rPr lang="en-GB" sz="3500" dirty="0" smtClean="0"/>
              <a:t> have reached, that even </a:t>
            </a:r>
            <a:r>
              <a:rPr lang="en-GB" sz="3500" dirty="0" err="1" smtClean="0"/>
              <a:t>makrooh</a:t>
            </a:r>
            <a:r>
              <a:rPr lang="en-GB" sz="3500" dirty="0" smtClean="0"/>
              <a:t> is something </a:t>
            </a:r>
            <a:r>
              <a:rPr lang="en-GB" sz="3500" dirty="0" err="1" smtClean="0"/>
              <a:t>haraam</a:t>
            </a:r>
            <a:r>
              <a:rPr lang="en-GB" sz="3500" dirty="0" smtClean="0"/>
              <a:t> for them.</a:t>
            </a:r>
            <a:endParaRPr lang="en-GB" sz="35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0" y="0"/>
            <a:ext cx="9144000" cy="6858000"/>
          </a:xfrm>
        </p:spPr>
        <p:txBody>
          <a:bodyPr>
            <a:normAutofit/>
          </a:bodyPr>
          <a:lstStyle/>
          <a:p>
            <a:pPr algn="ctr">
              <a:buNone/>
            </a:pPr>
            <a:r>
              <a:rPr lang="en-GB" sz="20000" dirty="0" smtClean="0">
                <a:latin typeface="Algerian" pitchFamily="82" charset="0"/>
              </a:rPr>
              <a:t>LESSON</a:t>
            </a:r>
          </a:p>
          <a:p>
            <a:pPr algn="ctr">
              <a:buNone/>
            </a:pPr>
            <a:r>
              <a:rPr lang="en-GB" sz="20000" dirty="0" smtClean="0">
                <a:latin typeface="Algerian" pitchFamily="82" charset="0"/>
              </a:rPr>
              <a:t>3</a:t>
            </a:r>
            <a:endParaRPr lang="en-GB" sz="20000" dirty="0">
              <a:latin typeface="Algerian" pitchFamily="82"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3300" dirty="0" smtClean="0"/>
          </a:p>
          <a:p>
            <a:r>
              <a:rPr lang="en-GB" sz="3300" dirty="0" smtClean="0"/>
              <a:t> </a:t>
            </a:r>
            <a:r>
              <a:rPr lang="ar-LB" sz="3300" dirty="0" smtClean="0"/>
              <a:t>وَأَسْأَلُكَ فِي مَظالِمِ عِبادِكَ عِنْدِي، </a:t>
            </a:r>
          </a:p>
          <a:p>
            <a:r>
              <a:rPr lang="en-GB" sz="3300" dirty="0" smtClean="0"/>
              <a:t>and I am asking you in regards of being unjust to your servants on my shoulder </a:t>
            </a:r>
          </a:p>
          <a:p>
            <a:r>
              <a:rPr lang="en-GB" sz="3300" dirty="0" smtClean="0"/>
              <a:t>Allah </a:t>
            </a:r>
            <a:r>
              <a:rPr lang="en-GB" sz="3300" dirty="0" smtClean="0"/>
              <a:t>says by my greatness and my glory, on the day of judgement </a:t>
            </a:r>
            <a:r>
              <a:rPr lang="en-GB" sz="3300" dirty="0" smtClean="0"/>
              <a:t>oppression </a:t>
            </a:r>
            <a:r>
              <a:rPr lang="en-GB" sz="3300" dirty="0" smtClean="0"/>
              <a:t>of an </a:t>
            </a:r>
            <a:r>
              <a:rPr lang="en-GB" sz="3300" dirty="0" smtClean="0"/>
              <a:t>oppressor </a:t>
            </a:r>
            <a:r>
              <a:rPr lang="en-GB" sz="3300" dirty="0" smtClean="0"/>
              <a:t>will never pass </a:t>
            </a:r>
            <a:r>
              <a:rPr lang="en-GB" sz="3300" dirty="0" smtClean="0"/>
              <a:t>me unattended… I </a:t>
            </a:r>
            <a:r>
              <a:rPr lang="en-GB" sz="3300" dirty="0" smtClean="0"/>
              <a:t>will make sure </a:t>
            </a:r>
            <a:r>
              <a:rPr lang="en-GB" sz="3300" dirty="0" smtClean="0"/>
              <a:t>I </a:t>
            </a:r>
            <a:r>
              <a:rPr lang="en-GB" sz="3300" dirty="0" smtClean="0"/>
              <a:t>stop this </a:t>
            </a:r>
            <a:r>
              <a:rPr lang="en-GB" sz="3300" dirty="0" smtClean="0"/>
              <a:t>oppressor </a:t>
            </a:r>
            <a:r>
              <a:rPr lang="en-GB" sz="3300" dirty="0" smtClean="0"/>
              <a:t>and make </a:t>
            </a:r>
            <a:r>
              <a:rPr lang="en-GB" sz="3300" dirty="0" smtClean="0"/>
              <a:t>justice</a:t>
            </a:r>
            <a:r>
              <a:rPr lang="en-GB" sz="3300" dirty="0" smtClean="0"/>
              <a:t>.</a:t>
            </a:r>
            <a:endParaRPr lang="en-GB" sz="3300" dirty="0" smtClean="0"/>
          </a:p>
          <a:p>
            <a:r>
              <a:rPr lang="en-GB" sz="3300" dirty="0" smtClean="0"/>
              <a:t>W</a:t>
            </a:r>
            <a:r>
              <a:rPr lang="en-GB" sz="3300" dirty="0" smtClean="0"/>
              <a:t>hatever </a:t>
            </a:r>
            <a:r>
              <a:rPr lang="en-GB" sz="3300" dirty="0" smtClean="0"/>
              <a:t>the </a:t>
            </a:r>
            <a:r>
              <a:rPr lang="en-GB" sz="3300" dirty="0" smtClean="0"/>
              <a:t>oppressed </a:t>
            </a:r>
            <a:r>
              <a:rPr lang="en-GB" sz="3300" dirty="0" smtClean="0"/>
              <a:t>takes from the religion of the </a:t>
            </a:r>
            <a:r>
              <a:rPr lang="en-GB" sz="3300" dirty="0" smtClean="0"/>
              <a:t>oppressor, </a:t>
            </a:r>
            <a:r>
              <a:rPr lang="en-GB" sz="3300" dirty="0" smtClean="0"/>
              <a:t>is more than what the </a:t>
            </a:r>
            <a:r>
              <a:rPr lang="en-GB" sz="3300" dirty="0" smtClean="0"/>
              <a:t>oppressor </a:t>
            </a:r>
            <a:r>
              <a:rPr lang="en-GB" sz="3300" dirty="0" smtClean="0"/>
              <a:t>takes from the world of the </a:t>
            </a:r>
            <a:r>
              <a:rPr lang="en-GB" sz="3300" dirty="0" smtClean="0"/>
              <a:t>oppressed... </a:t>
            </a:r>
            <a:r>
              <a:rPr lang="en-GB" sz="3300" dirty="0" smtClean="0"/>
              <a:t>A</a:t>
            </a:r>
            <a:r>
              <a:rPr lang="en-GB" sz="3300" dirty="0" smtClean="0"/>
              <a:t>llah (</a:t>
            </a:r>
            <a:r>
              <a:rPr lang="en-GB" sz="3300" dirty="0" err="1" smtClean="0"/>
              <a:t>swt</a:t>
            </a:r>
            <a:r>
              <a:rPr lang="en-GB" sz="3300" dirty="0" smtClean="0"/>
              <a:t>) </a:t>
            </a:r>
            <a:r>
              <a:rPr lang="en-GB" sz="3300" dirty="0" smtClean="0"/>
              <a:t>is not going to let this pass by. </a:t>
            </a:r>
          </a:p>
          <a:p>
            <a:endParaRPr lang="en-GB" sz="33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300" dirty="0" smtClean="0"/>
              <a:t>F</a:t>
            </a:r>
            <a:r>
              <a:rPr lang="en-GB" sz="3300" dirty="0" smtClean="0"/>
              <a:t>or </a:t>
            </a:r>
            <a:r>
              <a:rPr lang="en-GB" sz="3300" dirty="0" smtClean="0"/>
              <a:t>the day of </a:t>
            </a:r>
            <a:r>
              <a:rPr lang="en-GB" sz="3300" dirty="0" smtClean="0"/>
              <a:t>judgement </a:t>
            </a:r>
            <a:r>
              <a:rPr lang="en-GB" sz="3300" dirty="0" smtClean="0"/>
              <a:t>the currency </a:t>
            </a:r>
            <a:r>
              <a:rPr lang="en-GB" sz="3300" dirty="0" smtClean="0"/>
              <a:t>are a person’s, deeds…. </a:t>
            </a:r>
            <a:r>
              <a:rPr lang="en-GB" sz="3300" dirty="0" smtClean="0"/>
              <a:t>so on the day of judgement if you were the </a:t>
            </a:r>
            <a:r>
              <a:rPr lang="en-GB" sz="3300" dirty="0" smtClean="0"/>
              <a:t>oppressed </a:t>
            </a:r>
            <a:r>
              <a:rPr lang="en-GB" sz="3300" dirty="0" smtClean="0"/>
              <a:t>you will take the good deeds of the </a:t>
            </a:r>
            <a:r>
              <a:rPr lang="en-GB" sz="3300" dirty="0" smtClean="0"/>
              <a:t>oppressor, and if he has no good deeds, then Allah will transfer some of his sins, to your account.</a:t>
            </a:r>
            <a:endParaRPr lang="en-GB" sz="3300" dirty="0" smtClean="0"/>
          </a:p>
          <a:p>
            <a:r>
              <a:rPr lang="en-GB" sz="3300" dirty="0" smtClean="0"/>
              <a:t>we have to strongly believe in this, so </a:t>
            </a:r>
            <a:r>
              <a:rPr lang="en-GB" sz="3300" dirty="0" smtClean="0"/>
              <a:t>Allah </a:t>
            </a:r>
            <a:r>
              <a:rPr lang="en-GB" sz="3300" dirty="0" smtClean="0"/>
              <a:t>will take justice no matter how small the act is, so you would want to be on the side of the </a:t>
            </a:r>
            <a:r>
              <a:rPr lang="en-GB" sz="3300" dirty="0" smtClean="0"/>
              <a:t>oppressed </a:t>
            </a:r>
            <a:r>
              <a:rPr lang="en-GB" sz="3300" dirty="0" smtClean="0"/>
              <a:t>and not </a:t>
            </a:r>
            <a:r>
              <a:rPr lang="en-GB" sz="3300" dirty="0" smtClean="0"/>
              <a:t>the </a:t>
            </a:r>
            <a:r>
              <a:rPr lang="en-GB" sz="3300" dirty="0" err="1" smtClean="0"/>
              <a:t>Opressor</a:t>
            </a:r>
            <a:r>
              <a:rPr lang="en-GB" sz="3300" dirty="0" smtClean="0"/>
              <a:t>.</a:t>
            </a:r>
            <a:endParaRPr lang="en-GB" sz="3300" dirty="0" smtClean="0"/>
          </a:p>
          <a:p>
            <a:endParaRPr lang="en-GB" sz="33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lstStyle/>
          <a:p>
            <a:r>
              <a:rPr lang="en-GB" sz="3300" dirty="0" smtClean="0"/>
              <a:t>imam </a:t>
            </a:r>
            <a:r>
              <a:rPr lang="en-GB" sz="3300" dirty="0" err="1" smtClean="0"/>
              <a:t>ali</a:t>
            </a:r>
            <a:r>
              <a:rPr lang="en-GB" sz="3300" dirty="0" smtClean="0"/>
              <a:t> as. said that this person is going to kill me one day, his </a:t>
            </a:r>
            <a:r>
              <a:rPr lang="en-GB" sz="3300" dirty="0" err="1" smtClean="0"/>
              <a:t>companians</a:t>
            </a:r>
            <a:r>
              <a:rPr lang="en-GB" sz="3300" dirty="0" smtClean="0"/>
              <a:t> said lets kill him, imam as. said how can </a:t>
            </a:r>
            <a:r>
              <a:rPr lang="en-GB" sz="3300" dirty="0" err="1" smtClean="0"/>
              <a:t>i</a:t>
            </a:r>
            <a:r>
              <a:rPr lang="en-GB" sz="3300" dirty="0" smtClean="0"/>
              <a:t> kill him </a:t>
            </a:r>
            <a:r>
              <a:rPr lang="en-GB" sz="3300" dirty="0" smtClean="0"/>
              <a:t>as </a:t>
            </a:r>
            <a:r>
              <a:rPr lang="en-GB" sz="3300" dirty="0" smtClean="0"/>
              <a:t>he has not committed the crime </a:t>
            </a:r>
            <a:r>
              <a:rPr lang="en-GB" sz="3300" dirty="0" smtClean="0"/>
              <a:t>yet.</a:t>
            </a:r>
          </a:p>
          <a:p>
            <a:r>
              <a:rPr lang="en-GB" sz="3300" dirty="0" smtClean="0"/>
              <a:t>Same </a:t>
            </a:r>
            <a:r>
              <a:rPr lang="en-GB" sz="3300" dirty="0" smtClean="0"/>
              <a:t>with imam </a:t>
            </a:r>
            <a:r>
              <a:rPr lang="en-GB" sz="3300" dirty="0" err="1" smtClean="0"/>
              <a:t>hassan</a:t>
            </a:r>
            <a:r>
              <a:rPr lang="en-GB" sz="3300" dirty="0" smtClean="0"/>
              <a:t> as. he told them this woman is going to poison me, so they told him divorce her get rid of her, he said how can </a:t>
            </a:r>
            <a:r>
              <a:rPr lang="en-GB" sz="3300" dirty="0" err="1" smtClean="0"/>
              <a:t>i</a:t>
            </a:r>
            <a:r>
              <a:rPr lang="en-GB" sz="3300" dirty="0" smtClean="0"/>
              <a:t> divorce her and she has not committed the crime yet. </a:t>
            </a:r>
          </a:p>
          <a:p>
            <a:r>
              <a:rPr lang="en-GB" sz="3300" dirty="0" smtClean="0"/>
              <a:t>you cannot fight evil with evil that is not permissible. you might loose some worldly things but </a:t>
            </a:r>
            <a:r>
              <a:rPr lang="en-GB" sz="3300" dirty="0" smtClean="0"/>
              <a:t>you are  </a:t>
            </a:r>
            <a:r>
              <a:rPr lang="en-GB" sz="3300" dirty="0" smtClean="0"/>
              <a:t>going to get </a:t>
            </a:r>
            <a:r>
              <a:rPr lang="en-GB" sz="3300" dirty="0" err="1" smtClean="0"/>
              <a:t>alot</a:t>
            </a:r>
            <a:r>
              <a:rPr lang="en-GB" sz="3300" dirty="0" smtClean="0"/>
              <a:t> from his religion. if his bank of good deeds </a:t>
            </a:r>
            <a:r>
              <a:rPr lang="en-GB" sz="3300" dirty="0" smtClean="0"/>
              <a:t>empty, </a:t>
            </a:r>
            <a:r>
              <a:rPr lang="en-GB" sz="3300" dirty="0" err="1" smtClean="0"/>
              <a:t>allah</a:t>
            </a:r>
            <a:r>
              <a:rPr lang="en-GB" sz="3300" dirty="0" smtClean="0"/>
              <a:t> is going to empty your bank of bad deeds and give it to him. </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000" dirty="0" smtClean="0"/>
              <a:t>there is this </a:t>
            </a:r>
            <a:r>
              <a:rPr lang="en-GB" sz="3000" dirty="0" err="1" smtClean="0"/>
              <a:t>hassan</a:t>
            </a:r>
            <a:r>
              <a:rPr lang="en-GB" sz="3000" dirty="0" smtClean="0"/>
              <a:t> al-</a:t>
            </a:r>
            <a:r>
              <a:rPr lang="en-GB" sz="3000" dirty="0" err="1" smtClean="0"/>
              <a:t>basri</a:t>
            </a:r>
            <a:r>
              <a:rPr lang="en-GB" sz="3000" dirty="0" smtClean="0"/>
              <a:t> he was at the time imam </a:t>
            </a:r>
            <a:r>
              <a:rPr lang="en-GB" sz="3000" dirty="0" err="1" smtClean="0"/>
              <a:t>zain</a:t>
            </a:r>
            <a:r>
              <a:rPr lang="en-GB" sz="3000" dirty="0" smtClean="0"/>
              <a:t> al-</a:t>
            </a:r>
            <a:r>
              <a:rPr lang="en-GB" sz="3000" dirty="0" err="1" smtClean="0"/>
              <a:t>abedeen</a:t>
            </a:r>
            <a:r>
              <a:rPr lang="en-GB" sz="3000" dirty="0" smtClean="0"/>
              <a:t> as. so they come to him and say to him this one person has </a:t>
            </a:r>
            <a:r>
              <a:rPr lang="en-GB" sz="3000" dirty="0" err="1" smtClean="0"/>
              <a:t>backbited</a:t>
            </a:r>
            <a:r>
              <a:rPr lang="en-GB" sz="3000" dirty="0" smtClean="0"/>
              <a:t> about you…Hassan said, ok and he bought a gift, and told his </a:t>
            </a:r>
            <a:r>
              <a:rPr lang="en-GB" sz="3000" dirty="0" err="1" smtClean="0"/>
              <a:t>firends</a:t>
            </a:r>
            <a:r>
              <a:rPr lang="en-GB" sz="3000" dirty="0" smtClean="0"/>
              <a:t> to give it to him.., </a:t>
            </a:r>
            <a:r>
              <a:rPr lang="en-GB" sz="3000" dirty="0" smtClean="0"/>
              <a:t>so they go and give him this gift, </a:t>
            </a:r>
            <a:r>
              <a:rPr lang="en-GB" sz="3000" dirty="0" smtClean="0"/>
              <a:t>and the </a:t>
            </a:r>
            <a:r>
              <a:rPr lang="en-GB" sz="3000" dirty="0" smtClean="0"/>
              <a:t>backbiter was surprised, </a:t>
            </a:r>
            <a:r>
              <a:rPr lang="en-GB" sz="3000" dirty="0" err="1" smtClean="0"/>
              <a:t>hassan</a:t>
            </a:r>
            <a:r>
              <a:rPr lang="en-GB" sz="3000" dirty="0" smtClean="0"/>
              <a:t> al-</a:t>
            </a:r>
            <a:r>
              <a:rPr lang="en-GB" sz="3000" dirty="0" err="1" smtClean="0"/>
              <a:t>basri</a:t>
            </a:r>
            <a:r>
              <a:rPr lang="en-GB" sz="3000" dirty="0" smtClean="0"/>
              <a:t>! the one </a:t>
            </a:r>
            <a:r>
              <a:rPr lang="en-GB" sz="3000" dirty="0" err="1" smtClean="0"/>
              <a:t>i</a:t>
            </a:r>
            <a:r>
              <a:rPr lang="en-GB" sz="3000" dirty="0" smtClean="0"/>
              <a:t> </a:t>
            </a:r>
            <a:r>
              <a:rPr lang="en-GB" sz="3000" dirty="0" err="1" smtClean="0"/>
              <a:t>backbited</a:t>
            </a:r>
            <a:r>
              <a:rPr lang="en-GB" sz="3000" dirty="0" smtClean="0"/>
              <a:t> he gave me a gift how can that </a:t>
            </a:r>
            <a:r>
              <a:rPr lang="en-GB" sz="3000" dirty="0" smtClean="0"/>
              <a:t>happen?</a:t>
            </a:r>
          </a:p>
          <a:p>
            <a:r>
              <a:rPr lang="en-GB" sz="3000" dirty="0" smtClean="0"/>
              <a:t> </a:t>
            </a:r>
            <a:r>
              <a:rPr lang="en-GB" sz="3000" dirty="0" smtClean="0"/>
              <a:t>so he goes to visit </a:t>
            </a:r>
            <a:r>
              <a:rPr lang="en-GB" sz="3000" dirty="0" err="1" smtClean="0"/>
              <a:t>hassan</a:t>
            </a:r>
            <a:r>
              <a:rPr lang="en-GB" sz="3000" dirty="0" smtClean="0"/>
              <a:t> al-</a:t>
            </a:r>
            <a:r>
              <a:rPr lang="en-GB" sz="3000" dirty="0" err="1" smtClean="0"/>
              <a:t>basri</a:t>
            </a:r>
            <a:r>
              <a:rPr lang="en-GB" sz="3000" dirty="0" smtClean="0"/>
              <a:t>, and says to him </a:t>
            </a:r>
            <a:r>
              <a:rPr lang="en-GB" sz="3000" dirty="0" smtClean="0"/>
              <a:t>“I m </a:t>
            </a:r>
            <a:r>
              <a:rPr lang="en-GB" sz="3000" dirty="0" smtClean="0"/>
              <a:t>surprised, </a:t>
            </a:r>
            <a:r>
              <a:rPr lang="en-GB" sz="3000" dirty="0" err="1" smtClean="0"/>
              <a:t>i</a:t>
            </a:r>
            <a:r>
              <a:rPr lang="en-GB" sz="3000" dirty="0" smtClean="0"/>
              <a:t> </a:t>
            </a:r>
            <a:r>
              <a:rPr lang="en-GB" sz="3000" dirty="0" err="1" smtClean="0"/>
              <a:t>backbited</a:t>
            </a:r>
            <a:r>
              <a:rPr lang="en-GB" sz="3000" dirty="0" smtClean="0"/>
              <a:t> </a:t>
            </a:r>
            <a:r>
              <a:rPr lang="en-GB" sz="3000" dirty="0" smtClean="0"/>
              <a:t>about you and yet you </a:t>
            </a:r>
            <a:r>
              <a:rPr lang="en-GB" sz="3000" dirty="0" smtClean="0"/>
              <a:t>sent me a </a:t>
            </a:r>
            <a:r>
              <a:rPr lang="en-GB" sz="3000" dirty="0" smtClean="0"/>
              <a:t>gift?  </a:t>
            </a:r>
            <a:r>
              <a:rPr lang="en-GB" sz="3000" dirty="0" smtClean="0"/>
              <a:t>Hassan s</a:t>
            </a:r>
            <a:r>
              <a:rPr lang="en-GB" sz="3000" dirty="0" smtClean="0"/>
              <a:t>aid </a:t>
            </a:r>
            <a:r>
              <a:rPr lang="en-GB" sz="3000" dirty="0" smtClean="0"/>
              <a:t>yes you have done </a:t>
            </a:r>
            <a:r>
              <a:rPr lang="en-GB" sz="3000" dirty="0" err="1" smtClean="0"/>
              <a:t>alot</a:t>
            </a:r>
            <a:r>
              <a:rPr lang="en-GB" sz="3000" dirty="0" smtClean="0"/>
              <a:t> of (</a:t>
            </a:r>
            <a:r>
              <a:rPr lang="en-GB" sz="3000" dirty="0" err="1" smtClean="0"/>
              <a:t>ehsan</a:t>
            </a:r>
            <a:r>
              <a:rPr lang="en-GB" sz="3000" dirty="0" smtClean="0"/>
              <a:t>) on me. he said how is that, he said when you </a:t>
            </a:r>
            <a:r>
              <a:rPr lang="en-GB" sz="3000" dirty="0" err="1" smtClean="0"/>
              <a:t>backbited</a:t>
            </a:r>
            <a:r>
              <a:rPr lang="en-GB" sz="3000" dirty="0" smtClean="0"/>
              <a:t> </a:t>
            </a:r>
            <a:r>
              <a:rPr lang="en-GB" sz="3000" dirty="0" smtClean="0"/>
              <a:t>about me </a:t>
            </a:r>
            <a:r>
              <a:rPr lang="en-GB" sz="3000" dirty="0" smtClean="0"/>
              <a:t>you </a:t>
            </a:r>
            <a:r>
              <a:rPr lang="en-GB" sz="3000" dirty="0" err="1" smtClean="0"/>
              <a:t>transfered</a:t>
            </a:r>
            <a:r>
              <a:rPr lang="en-GB" sz="3000" dirty="0" smtClean="0"/>
              <a:t> </a:t>
            </a:r>
            <a:r>
              <a:rPr lang="en-GB" sz="3000" dirty="0" smtClean="0"/>
              <a:t>your </a:t>
            </a:r>
            <a:r>
              <a:rPr lang="en-GB" sz="3000" dirty="0" smtClean="0"/>
              <a:t>good deeds in my account, and whatever bad deeds </a:t>
            </a:r>
            <a:r>
              <a:rPr lang="en-GB" sz="3000" dirty="0" err="1" smtClean="0"/>
              <a:t>i</a:t>
            </a:r>
            <a:r>
              <a:rPr lang="en-GB" sz="3000" dirty="0" smtClean="0"/>
              <a:t> had were </a:t>
            </a:r>
            <a:r>
              <a:rPr lang="en-GB" sz="3000" dirty="0" err="1" smtClean="0"/>
              <a:t>transfered</a:t>
            </a:r>
            <a:r>
              <a:rPr lang="en-GB" sz="3000" dirty="0" smtClean="0"/>
              <a:t> into your account. the guy started asking for forgiveness. so if you ask for forgiveness and you get forgiven the account will get </a:t>
            </a:r>
            <a:r>
              <a:rPr lang="en-GB" sz="3000" dirty="0" smtClean="0"/>
              <a:t>balanced </a:t>
            </a:r>
            <a:r>
              <a:rPr lang="en-GB" sz="3000" dirty="0" smtClean="0"/>
              <a:t>again. </a:t>
            </a:r>
          </a:p>
          <a:p>
            <a:endParaRPr lang="en-GB" sz="3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3800" dirty="0" smtClean="0"/>
          </a:p>
          <a:p>
            <a:endParaRPr lang="en-GB" sz="3800" dirty="0" smtClean="0"/>
          </a:p>
          <a:p>
            <a:r>
              <a:rPr lang="en-GB" sz="3800" dirty="0" smtClean="0"/>
              <a:t>If you </a:t>
            </a:r>
            <a:r>
              <a:rPr lang="en-GB" sz="3800" dirty="0" smtClean="0"/>
              <a:t>have wronged someone and that someone died before you were able to ask for </a:t>
            </a:r>
            <a:r>
              <a:rPr lang="en-GB" sz="3800" dirty="0" smtClean="0"/>
              <a:t>forgiveness, </a:t>
            </a:r>
            <a:r>
              <a:rPr lang="en-GB" sz="3800" dirty="0" smtClean="0"/>
              <a:t>so what you </a:t>
            </a:r>
            <a:r>
              <a:rPr lang="en-GB" sz="3800" dirty="0" smtClean="0"/>
              <a:t>should do </a:t>
            </a:r>
            <a:r>
              <a:rPr lang="en-GB" sz="3800" dirty="0" smtClean="0"/>
              <a:t>is ask </a:t>
            </a:r>
            <a:r>
              <a:rPr lang="en-GB" sz="3800" dirty="0" smtClean="0"/>
              <a:t>A</a:t>
            </a:r>
            <a:r>
              <a:rPr lang="en-GB" sz="3800" dirty="0" smtClean="0"/>
              <a:t>llah </a:t>
            </a:r>
            <a:r>
              <a:rPr lang="en-GB" sz="3800" dirty="0" err="1" smtClean="0"/>
              <a:t>swt</a:t>
            </a:r>
            <a:r>
              <a:rPr lang="en-GB" sz="3800" dirty="0" smtClean="0"/>
              <a:t> for </a:t>
            </a:r>
            <a:r>
              <a:rPr lang="en-GB" sz="3800" dirty="0" err="1" smtClean="0"/>
              <a:t>forgivenes</a:t>
            </a:r>
            <a:r>
              <a:rPr lang="en-GB" sz="3800" dirty="0" smtClean="0"/>
              <a:t>…</a:t>
            </a:r>
            <a:endParaRPr lang="en-GB" sz="3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ar-LB" sz="4400" dirty="0" smtClean="0"/>
              <a:t>بسم الله الرحمن الرحيم</a:t>
            </a:r>
            <a:endParaRPr lang="en-GB" sz="4400" dirty="0" smtClean="0"/>
          </a:p>
          <a:p>
            <a:pPr>
              <a:buNone/>
            </a:pPr>
            <a:endParaRPr lang="en-GB" sz="4400" dirty="0" smtClean="0"/>
          </a:p>
          <a:p>
            <a:r>
              <a:rPr lang="en-GB" sz="4400" dirty="0" smtClean="0"/>
              <a:t> in the name of </a:t>
            </a:r>
            <a:r>
              <a:rPr lang="en-GB" sz="4400" dirty="0" err="1" smtClean="0"/>
              <a:t>allah</a:t>
            </a:r>
            <a:r>
              <a:rPr lang="en-GB" sz="4400" dirty="0" smtClean="0"/>
              <a:t> the most </a:t>
            </a:r>
            <a:r>
              <a:rPr lang="en-GB" sz="4400" dirty="0" err="1" smtClean="0"/>
              <a:t>beneficient</a:t>
            </a:r>
            <a:r>
              <a:rPr lang="en-GB" sz="4400" dirty="0" smtClean="0"/>
              <a:t> and the most merciful</a:t>
            </a:r>
          </a:p>
          <a:p>
            <a:pPr>
              <a:buNone/>
            </a:pPr>
            <a:endParaRPr lang="en-GB" sz="4400" dirty="0" smtClean="0"/>
          </a:p>
          <a:p>
            <a:r>
              <a:rPr lang="en-GB" sz="4400" dirty="0" smtClean="0"/>
              <a:t>our </a:t>
            </a:r>
            <a:r>
              <a:rPr lang="en-GB" sz="4400" dirty="0" err="1" smtClean="0"/>
              <a:t>Aimmah</a:t>
            </a:r>
            <a:r>
              <a:rPr lang="en-GB" sz="4400" dirty="0" smtClean="0"/>
              <a:t> (as) start </a:t>
            </a:r>
            <a:r>
              <a:rPr lang="en-GB" sz="4400" dirty="0" err="1" smtClean="0"/>
              <a:t>duá</a:t>
            </a:r>
            <a:r>
              <a:rPr lang="en-GB" sz="4400" dirty="0" smtClean="0"/>
              <a:t> with the praise, to manifest appreciation and express thankfulness.</a:t>
            </a:r>
            <a:endParaRPr lang="en-GB" sz="4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300" dirty="0" smtClean="0"/>
              <a:t>so lets say you owe somebody some money and you forgot to pay him </a:t>
            </a:r>
            <a:r>
              <a:rPr lang="en-GB" sz="3300" dirty="0" smtClean="0"/>
              <a:t>…you </a:t>
            </a:r>
            <a:r>
              <a:rPr lang="en-GB" sz="3300" dirty="0" smtClean="0"/>
              <a:t>won't be forgiven </a:t>
            </a:r>
            <a:r>
              <a:rPr lang="en-GB" sz="3300" dirty="0" smtClean="0"/>
              <a:t>until </a:t>
            </a:r>
            <a:r>
              <a:rPr lang="en-GB" sz="3300" dirty="0" smtClean="0"/>
              <a:t>you go and ask forgiveness from </a:t>
            </a:r>
            <a:r>
              <a:rPr lang="en-GB" sz="3300" dirty="0" smtClean="0"/>
              <a:t>him….but </a:t>
            </a:r>
            <a:r>
              <a:rPr lang="en-GB" sz="3300" dirty="0" smtClean="0"/>
              <a:t>if he doesn't want to forgive </a:t>
            </a:r>
            <a:r>
              <a:rPr lang="en-GB" sz="3300" dirty="0" smtClean="0"/>
              <a:t>you and wants </a:t>
            </a:r>
            <a:r>
              <a:rPr lang="en-GB" sz="3300" dirty="0" smtClean="0"/>
              <a:t>his </a:t>
            </a:r>
            <a:r>
              <a:rPr lang="en-GB" sz="3300" dirty="0" smtClean="0"/>
              <a:t>money, then  </a:t>
            </a:r>
            <a:r>
              <a:rPr lang="en-GB" sz="3300" dirty="0" smtClean="0"/>
              <a:t>you have to pay him, but if you </a:t>
            </a:r>
            <a:r>
              <a:rPr lang="en-GB" sz="3300" dirty="0" smtClean="0"/>
              <a:t>cant, </a:t>
            </a:r>
            <a:r>
              <a:rPr lang="en-GB" sz="3300" dirty="0" smtClean="0"/>
              <a:t>you have to make a deal on paying him little by little. </a:t>
            </a:r>
          </a:p>
          <a:p>
            <a:r>
              <a:rPr lang="en-GB" sz="3300" dirty="0" smtClean="0"/>
              <a:t>lets say you owe somebody money and that person died, </a:t>
            </a:r>
            <a:r>
              <a:rPr lang="en-GB" sz="3300" dirty="0" smtClean="0"/>
              <a:t>and has no family to inherit him, then </a:t>
            </a:r>
            <a:r>
              <a:rPr lang="en-GB" sz="3300" dirty="0" smtClean="0"/>
              <a:t>you can go and give charity on your behalf and that </a:t>
            </a:r>
            <a:r>
              <a:rPr lang="en-GB" sz="3300" dirty="0" smtClean="0"/>
              <a:t>person’s behalf, </a:t>
            </a:r>
            <a:r>
              <a:rPr lang="en-GB" sz="3300" dirty="0" smtClean="0"/>
              <a:t>and ask forgiveness for </a:t>
            </a:r>
            <a:r>
              <a:rPr lang="en-GB" sz="3300" dirty="0" smtClean="0"/>
              <a:t>you, </a:t>
            </a:r>
            <a:r>
              <a:rPr lang="en-GB" sz="3300" dirty="0" smtClean="0"/>
              <a:t>and </a:t>
            </a:r>
            <a:r>
              <a:rPr lang="en-GB" sz="3300" dirty="0" smtClean="0"/>
              <a:t>for him as well</a:t>
            </a:r>
            <a:r>
              <a:rPr lang="en-GB" sz="3300" dirty="0" smtClean="0"/>
              <a:t>. </a:t>
            </a:r>
            <a:endParaRPr lang="en-GB" sz="33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300" dirty="0" smtClean="0"/>
              <a:t>An act of injustice that a </a:t>
            </a:r>
            <a:r>
              <a:rPr lang="en-GB" sz="3300" dirty="0" smtClean="0"/>
              <a:t>person could do but can be forgiven </a:t>
            </a:r>
            <a:r>
              <a:rPr lang="en-GB" sz="3300" dirty="0" smtClean="0"/>
              <a:t>for, </a:t>
            </a:r>
            <a:r>
              <a:rPr lang="en-GB" sz="3300" dirty="0" smtClean="0"/>
              <a:t>is the injustice act to </a:t>
            </a:r>
            <a:r>
              <a:rPr lang="en-GB" sz="3300" dirty="0" smtClean="0"/>
              <a:t>oneself… </a:t>
            </a:r>
            <a:r>
              <a:rPr lang="en-GB" sz="3300" dirty="0" smtClean="0"/>
              <a:t>it means if a persons sins but does not hurt anybody but </a:t>
            </a:r>
            <a:r>
              <a:rPr lang="en-GB" sz="3300" dirty="0" smtClean="0"/>
              <a:t>himself., </a:t>
            </a:r>
            <a:r>
              <a:rPr lang="en-GB" sz="3300" dirty="0" smtClean="0"/>
              <a:t>A</a:t>
            </a:r>
            <a:r>
              <a:rPr lang="en-GB" sz="3300" dirty="0" smtClean="0"/>
              <a:t>llah </a:t>
            </a:r>
            <a:r>
              <a:rPr lang="en-GB" sz="3300" dirty="0" smtClean="0"/>
              <a:t>will forgive </a:t>
            </a:r>
            <a:r>
              <a:rPr lang="en-GB" sz="3300" dirty="0" smtClean="0"/>
              <a:t>that sin  </a:t>
            </a:r>
            <a:r>
              <a:rPr lang="en-GB" sz="3300" dirty="0" smtClean="0"/>
              <a:t>when asked for </a:t>
            </a:r>
            <a:r>
              <a:rPr lang="en-GB" sz="3300" dirty="0" smtClean="0"/>
              <a:t>forgiveness</a:t>
            </a:r>
            <a:r>
              <a:rPr lang="en-GB" sz="3300" dirty="0" smtClean="0"/>
              <a:t>,</a:t>
            </a:r>
            <a:r>
              <a:rPr lang="en-GB" sz="3300" dirty="0" smtClean="0"/>
              <a:t> </a:t>
            </a:r>
            <a:r>
              <a:rPr lang="en-GB" sz="3300" dirty="0" smtClean="0"/>
              <a:t>between him and </a:t>
            </a:r>
            <a:r>
              <a:rPr lang="en-GB" sz="3300" dirty="0" smtClean="0"/>
              <a:t>A</a:t>
            </a:r>
            <a:r>
              <a:rPr lang="en-GB" sz="3300" dirty="0" smtClean="0"/>
              <a:t>llah</a:t>
            </a:r>
            <a:r>
              <a:rPr lang="en-GB" sz="3300" dirty="0" smtClean="0"/>
              <a:t>. </a:t>
            </a:r>
          </a:p>
          <a:p>
            <a:r>
              <a:rPr lang="en-GB" sz="3300" dirty="0" smtClean="0"/>
              <a:t>The act of injustice  that can not be forgiven, is the injustice to </a:t>
            </a:r>
            <a:r>
              <a:rPr lang="en-GB" sz="3300" dirty="0" smtClean="0"/>
              <a:t>others </a:t>
            </a:r>
            <a:r>
              <a:rPr lang="en-GB" sz="3300" dirty="0" smtClean="0"/>
              <a:t>….for e.g., debt..</a:t>
            </a:r>
          </a:p>
          <a:p>
            <a:r>
              <a:rPr lang="en-GB" sz="3300" dirty="0" smtClean="0"/>
              <a:t>The act of injustice that can never be forgiven, is Shirk (associating partners to Allah (</a:t>
            </a:r>
            <a:r>
              <a:rPr lang="en-GB" sz="3300" dirty="0" err="1" smtClean="0"/>
              <a:t>swt</a:t>
            </a:r>
            <a:r>
              <a:rPr lang="en-GB" sz="3300" dirty="0" smtClean="0"/>
              <a:t>)..</a:t>
            </a:r>
            <a:endParaRPr lang="en-GB" sz="3300" dirty="0" smtClean="0"/>
          </a:p>
          <a:p>
            <a:endParaRPr lang="en-GB" sz="33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500" dirty="0" smtClean="0"/>
              <a:t>So, if you have </a:t>
            </a:r>
            <a:r>
              <a:rPr lang="en-GB" sz="3500" dirty="0" err="1" smtClean="0"/>
              <a:t>backbited</a:t>
            </a:r>
            <a:r>
              <a:rPr lang="en-GB" sz="3500" dirty="0" smtClean="0"/>
              <a:t> about someone, and you cant go and ask for forgiveness due to </a:t>
            </a:r>
            <a:r>
              <a:rPr lang="en-GB" sz="3500" dirty="0" err="1" smtClean="0"/>
              <a:t>embarraesment</a:t>
            </a:r>
            <a:r>
              <a:rPr lang="en-GB" sz="3500" dirty="0" smtClean="0"/>
              <a:t>, etc, then you can do acts of </a:t>
            </a:r>
            <a:r>
              <a:rPr lang="en-GB" sz="3500" dirty="0" err="1" smtClean="0"/>
              <a:t>sawaab</a:t>
            </a:r>
            <a:r>
              <a:rPr lang="en-GB" sz="3500" dirty="0" smtClean="0"/>
              <a:t> in his name, </a:t>
            </a:r>
            <a:r>
              <a:rPr lang="en-GB" sz="3500" dirty="0" err="1" smtClean="0"/>
              <a:t>eg</a:t>
            </a:r>
            <a:r>
              <a:rPr lang="en-GB" sz="3500" dirty="0" smtClean="0"/>
              <a:t> </a:t>
            </a:r>
            <a:r>
              <a:rPr lang="en-GB" sz="3500" dirty="0" err="1" smtClean="0"/>
              <a:t>ziyarat</a:t>
            </a:r>
            <a:r>
              <a:rPr lang="en-GB" sz="3500" dirty="0" smtClean="0"/>
              <a:t>, charity, etc, and on the day of judgement, the account shall be balanced again.</a:t>
            </a:r>
            <a:endParaRPr lang="en-GB" sz="3500" dirty="0" smtClean="0"/>
          </a:p>
          <a:p>
            <a:pPr>
              <a:buNone/>
            </a:pPr>
            <a:endParaRPr lang="en-GB" sz="35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sz="quarter" idx="1"/>
          </p:nvPr>
        </p:nvSpPr>
        <p:spPr/>
        <p:txBody>
          <a:bodyPr>
            <a:noAutofit/>
          </a:bodyPr>
          <a:lstStyle/>
          <a:p>
            <a:pPr algn="ctr">
              <a:buNone/>
            </a:pPr>
            <a:r>
              <a:rPr lang="en-GB" sz="8000" dirty="0" smtClean="0">
                <a:latin typeface="Algerian" pitchFamily="82" charset="0"/>
              </a:rPr>
              <a:t>LESSON</a:t>
            </a:r>
          </a:p>
          <a:p>
            <a:pPr algn="ctr">
              <a:buNone/>
            </a:pPr>
            <a:r>
              <a:rPr lang="en-GB" sz="8000" dirty="0" smtClean="0">
                <a:latin typeface="Algerian" pitchFamily="82" charset="0"/>
              </a:rPr>
              <a:t>4</a:t>
            </a:r>
          </a:p>
          <a:p>
            <a:pPr algn="ctr">
              <a:buNone/>
            </a:pPr>
            <a:r>
              <a:rPr lang="en-GB" sz="8000" dirty="0" smtClean="0">
                <a:latin typeface="Algerian" pitchFamily="82" charset="0"/>
              </a:rPr>
              <a:t>THE RIGHTS OF PEOPLE</a:t>
            </a:r>
            <a:endParaRPr lang="en-US" sz="8000" dirty="0" smtClean="0">
              <a:latin typeface="Algerian" pitchFamily="82" charset="0"/>
            </a:endParaRPr>
          </a:p>
          <a:p>
            <a:pPr algn="ctr"/>
            <a:endParaRPr lang="en-GB" sz="8000" dirty="0">
              <a:latin typeface="Algerian" pitchFamily="82"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endParaRPr lang="en-GB" sz="3500" dirty="0" smtClean="0"/>
          </a:p>
          <a:p>
            <a:r>
              <a:rPr lang="en-GB" sz="3500" dirty="0" smtClean="0"/>
              <a:t> </a:t>
            </a:r>
            <a:r>
              <a:rPr lang="ar-LB" sz="3500" dirty="0" smtClean="0"/>
              <a:t>فَأَيُّما عَبْد مِنْ عَبِيدِكَ</a:t>
            </a:r>
            <a:r>
              <a:rPr lang="en-US" sz="3500" dirty="0" smtClean="0"/>
              <a:t>   </a:t>
            </a:r>
            <a:r>
              <a:rPr lang="en" sz="3500" dirty="0" smtClean="0"/>
              <a:t>  </a:t>
            </a:r>
            <a:r>
              <a:rPr lang="en-GB" sz="3500" dirty="0" smtClean="0"/>
              <a:t>so if there is any servant from your servants </a:t>
            </a:r>
            <a:endParaRPr lang="en" sz="3500" dirty="0" smtClean="0"/>
          </a:p>
          <a:p>
            <a:r>
              <a:rPr lang="ar-LB" sz="3500" dirty="0" smtClean="0"/>
              <a:t>أَوْ أَمَة مِنْ إمآئِكَ</a:t>
            </a:r>
            <a:r>
              <a:rPr lang="en" sz="3500" dirty="0" smtClean="0"/>
              <a:t>   </a:t>
            </a:r>
            <a:r>
              <a:rPr lang="en-GB" sz="3500" dirty="0" smtClean="0"/>
              <a:t>or female servant from your female servants</a:t>
            </a:r>
            <a:endParaRPr lang="en" sz="3500" dirty="0" smtClean="0"/>
          </a:p>
          <a:p>
            <a:r>
              <a:rPr lang="ar-LB" sz="3500" dirty="0" smtClean="0"/>
              <a:t>كَانَتْ لَهُ قِبَلِي مَظْلَمَةٌ ظَلَمْتُها إيَّاهُ فِي نَفْسِهِ</a:t>
            </a:r>
            <a:r>
              <a:rPr lang="en-GB" sz="3500" dirty="0" smtClean="0"/>
              <a:t>   if there is a violation of others rights </a:t>
            </a:r>
            <a:r>
              <a:rPr lang="en-GB" sz="3500" dirty="0" err="1" smtClean="0"/>
              <a:t>i</a:t>
            </a:r>
            <a:r>
              <a:rPr lang="en-GB" sz="3500" dirty="0" smtClean="0"/>
              <a:t> have committed it against it  to himself, </a:t>
            </a:r>
            <a:endParaRPr lang="en-GB" sz="35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200" dirty="0" smtClean="0"/>
              <a:t>in (</a:t>
            </a:r>
            <a:r>
              <a:rPr lang="en-GB" sz="3200" dirty="0" err="1" smtClean="0"/>
              <a:t>fikeh</a:t>
            </a:r>
            <a:r>
              <a:rPr lang="en-GB" sz="3200" dirty="0" smtClean="0"/>
              <a:t>) there is 3 different type of violation of right it could be to one self like </a:t>
            </a:r>
            <a:r>
              <a:rPr lang="en-GB" sz="3200" dirty="0" err="1" smtClean="0"/>
              <a:t>physicaly</a:t>
            </a:r>
            <a:r>
              <a:rPr lang="en-GB" sz="3200" dirty="0" smtClean="0"/>
              <a:t> like hurt on his body. </a:t>
            </a:r>
            <a:endParaRPr lang="en" sz="3200" dirty="0" smtClean="0"/>
          </a:p>
          <a:p>
            <a:r>
              <a:rPr lang="en" sz="3200" dirty="0" smtClean="0"/>
              <a:t> </a:t>
            </a:r>
            <a:r>
              <a:rPr lang="ar-LB" sz="3200" dirty="0" smtClean="0"/>
              <a:t>أَوْ فِي عِرْضِهِ</a:t>
            </a:r>
            <a:r>
              <a:rPr lang="en-GB" sz="3200" dirty="0" smtClean="0"/>
              <a:t>   or in his dignity, </a:t>
            </a:r>
            <a:r>
              <a:rPr lang="en-GB" sz="3200" dirty="0" err="1" smtClean="0"/>
              <a:t>honor</a:t>
            </a:r>
            <a:r>
              <a:rPr lang="en-GB" sz="3200" dirty="0" smtClean="0"/>
              <a:t>. his wife for example </a:t>
            </a:r>
          </a:p>
          <a:p>
            <a:r>
              <a:rPr lang="en" sz="3200" dirty="0" smtClean="0"/>
              <a:t> </a:t>
            </a:r>
            <a:r>
              <a:rPr lang="ar-LB" sz="3200" dirty="0" smtClean="0"/>
              <a:t>أَوْ فِي مالِهِ</a:t>
            </a:r>
            <a:r>
              <a:rPr lang="en" sz="3200" dirty="0" smtClean="0"/>
              <a:t>    </a:t>
            </a:r>
            <a:r>
              <a:rPr lang="en-GB" sz="3200" dirty="0" smtClean="0"/>
              <a:t>or in his property, </a:t>
            </a:r>
            <a:r>
              <a:rPr lang="en-GB" sz="3200" dirty="0" err="1" smtClean="0"/>
              <a:t>possesion</a:t>
            </a:r>
            <a:r>
              <a:rPr lang="en-GB" sz="3200" dirty="0" smtClean="0"/>
              <a:t>, wealth. ex steeling. </a:t>
            </a:r>
            <a:endParaRPr lang="en" sz="3200" dirty="0" smtClean="0"/>
          </a:p>
          <a:p>
            <a:r>
              <a:rPr lang="en" sz="3200" dirty="0" smtClean="0"/>
              <a:t> </a:t>
            </a:r>
            <a:r>
              <a:rPr lang="ar-LB" sz="3200" dirty="0" smtClean="0"/>
              <a:t>أَوْ فِي أَهْلِهِ وَوَلَدِهِ</a:t>
            </a:r>
            <a:r>
              <a:rPr lang="en-GB" sz="3200" dirty="0" smtClean="0"/>
              <a:t>  or in his family or children, progeny.</a:t>
            </a:r>
          </a:p>
          <a:p>
            <a:r>
              <a:rPr lang="en" sz="3200" dirty="0" smtClean="0"/>
              <a:t> </a:t>
            </a:r>
            <a:r>
              <a:rPr lang="ar-LB" sz="3200" dirty="0" smtClean="0"/>
              <a:t>أَوْ غَيْبَةٌ اغْتَبْتَهُ بِها</a:t>
            </a:r>
            <a:r>
              <a:rPr lang="en-GB" sz="3200" dirty="0" smtClean="0"/>
              <a:t>  or backbiting </a:t>
            </a:r>
            <a:r>
              <a:rPr lang="en-GB" sz="3200" dirty="0" err="1" smtClean="0"/>
              <a:t>i</a:t>
            </a:r>
            <a:r>
              <a:rPr lang="en-GB" sz="3200" dirty="0" smtClean="0"/>
              <a:t> have </a:t>
            </a:r>
            <a:r>
              <a:rPr lang="en-GB" sz="3200" dirty="0" err="1" smtClean="0"/>
              <a:t>backbited</a:t>
            </a:r>
            <a:r>
              <a:rPr lang="en-GB" sz="3200" dirty="0" smtClean="0"/>
              <a:t> him   </a:t>
            </a:r>
          </a:p>
          <a:p>
            <a:r>
              <a:rPr lang="en" sz="3200" dirty="0" smtClean="0"/>
              <a:t> </a:t>
            </a:r>
            <a:r>
              <a:rPr lang="ar-LB" sz="3200" dirty="0" smtClean="0"/>
              <a:t>أَوْ تَحامُلٌ عَلَيْهِ بِمَيْل أَوْ هَوَىً</a:t>
            </a:r>
            <a:r>
              <a:rPr lang="en-GB" sz="3200" dirty="0" smtClean="0"/>
              <a:t>  or carried against him by inclination or enjoyment </a:t>
            </a:r>
          </a:p>
          <a:p>
            <a:r>
              <a:rPr lang="en" sz="3200" dirty="0" smtClean="0"/>
              <a:t> </a:t>
            </a:r>
            <a:r>
              <a:rPr lang="ar-LB" sz="3200" dirty="0" smtClean="0"/>
              <a:t>أَوْ أَنَفَة</a:t>
            </a:r>
            <a:r>
              <a:rPr lang="en-GB" sz="3200" dirty="0" smtClean="0"/>
              <a:t>  , </a:t>
            </a:r>
            <a:r>
              <a:rPr lang="en-GB" sz="3200" dirty="0" smtClean="0"/>
              <a:t>belittling </a:t>
            </a:r>
            <a:r>
              <a:rPr lang="en-GB" sz="3200" dirty="0" smtClean="0"/>
              <a:t>somebody or considering him worthless. </a:t>
            </a:r>
          </a:p>
          <a:p>
            <a:r>
              <a:rPr lang="en" sz="3200" dirty="0" smtClean="0"/>
              <a:t> </a:t>
            </a:r>
            <a:r>
              <a:rPr lang="ar-LB" sz="3200" dirty="0" smtClean="0"/>
              <a:t>أَوْ حَمِيَّة</a:t>
            </a:r>
            <a:r>
              <a:rPr lang="en-GB" sz="3200" dirty="0" smtClean="0"/>
              <a:t>  or </a:t>
            </a:r>
            <a:r>
              <a:rPr lang="en-GB" sz="3200" dirty="0" err="1" smtClean="0"/>
              <a:t>prejudism</a:t>
            </a:r>
            <a:endParaRPr lang="en-GB" sz="3200" dirty="0" smtClean="0"/>
          </a:p>
          <a:p>
            <a:endParaRPr lang="en-GB" sz="3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ar-LB" sz="3000" dirty="0" smtClean="0"/>
              <a:t>أَوْ رِيآء</a:t>
            </a:r>
            <a:r>
              <a:rPr lang="en-GB" sz="3000" dirty="0" smtClean="0"/>
              <a:t> or false show, show off. belittle him</a:t>
            </a:r>
          </a:p>
          <a:p>
            <a:r>
              <a:rPr lang="ar-LB" sz="3000" dirty="0" smtClean="0"/>
              <a:t>أَوْ عَصَبِيَّة غائِباً كانَ أَوْ شاهِداً</a:t>
            </a:r>
            <a:r>
              <a:rPr lang="en-GB" sz="3000" dirty="0" smtClean="0"/>
              <a:t> or emotional anger weather he was absent or present  </a:t>
            </a:r>
          </a:p>
          <a:p>
            <a:r>
              <a:rPr lang="en" sz="3000" dirty="0" smtClean="0"/>
              <a:t> </a:t>
            </a:r>
            <a:r>
              <a:rPr lang="ar-LB" sz="3000" dirty="0" smtClean="0"/>
              <a:t>وَحَيّاً كانَ أَوْ مَيِّتاً</a:t>
            </a:r>
            <a:r>
              <a:rPr lang="en-GB" sz="3000" dirty="0" smtClean="0"/>
              <a:t>  or alive or dead </a:t>
            </a:r>
          </a:p>
          <a:p>
            <a:r>
              <a:rPr lang="ar-LB" sz="3000" dirty="0" smtClean="0"/>
              <a:t>فَقَصُرَتْ يَدِي</a:t>
            </a:r>
            <a:r>
              <a:rPr lang="en-GB" sz="3000" dirty="0" smtClean="0"/>
              <a:t>   so my hand shortcoming, such that it was out of my hand</a:t>
            </a:r>
          </a:p>
          <a:p>
            <a:r>
              <a:rPr lang="ar-LB" sz="3000" dirty="0" smtClean="0"/>
              <a:t>وَضاقَ وُسْعِي عَنْ رَدِّها إلَيْهِ</a:t>
            </a:r>
            <a:r>
              <a:rPr lang="en-GB" sz="3000" dirty="0" smtClean="0"/>
              <a:t>  my efforts were narrowed from taking this offense to him, </a:t>
            </a:r>
          </a:p>
          <a:p>
            <a:r>
              <a:rPr lang="en-US" sz="3000" dirty="0" smtClean="0"/>
              <a:t> </a:t>
            </a:r>
            <a:r>
              <a:rPr lang="ar-LB" sz="3000" dirty="0" smtClean="0"/>
              <a:t>وَالتَّحَلُّلِ مِنْهُ</a:t>
            </a:r>
            <a:r>
              <a:rPr lang="en-GB" sz="3000" dirty="0" smtClean="0"/>
              <a:t> to ask his pardon, forgiveness. </a:t>
            </a:r>
          </a:p>
          <a:p>
            <a:r>
              <a:rPr lang="ar-LB" sz="3000" dirty="0" smtClean="0"/>
              <a:t>فَأَسْأَلُكَ يا مَنْ يَمْلِكُ الْحاجاتِ</a:t>
            </a:r>
            <a:r>
              <a:rPr lang="en-GB" sz="3000" dirty="0" smtClean="0"/>
              <a:t> so </a:t>
            </a:r>
            <a:r>
              <a:rPr lang="en-GB" sz="3000" dirty="0" err="1" smtClean="0"/>
              <a:t>i</a:t>
            </a:r>
            <a:r>
              <a:rPr lang="en-GB" sz="3000" dirty="0" smtClean="0"/>
              <a:t> ask you oh one who owns the needs of others  </a:t>
            </a:r>
          </a:p>
          <a:p>
            <a:r>
              <a:rPr lang="en-US" sz="3000" dirty="0" smtClean="0"/>
              <a:t> </a:t>
            </a:r>
            <a:r>
              <a:rPr lang="ar-LB" sz="3000" dirty="0" smtClean="0"/>
              <a:t>وَهِيَ مُسْتَجِيبَةٌ بِمَشِيَّتِهِ لِمَشِيَّتِهِ</a:t>
            </a:r>
            <a:r>
              <a:rPr lang="en-US" sz="3000" dirty="0" smtClean="0"/>
              <a:t>    </a:t>
            </a:r>
            <a:r>
              <a:rPr lang="en-GB" sz="3000" dirty="0" smtClean="0"/>
              <a:t>and its </a:t>
            </a:r>
            <a:r>
              <a:rPr lang="en-GB" sz="3000" dirty="0" err="1" smtClean="0"/>
              <a:t>fullfilled</a:t>
            </a:r>
            <a:r>
              <a:rPr lang="en-GB" sz="3000" dirty="0" smtClean="0"/>
              <a:t> by his will.</a:t>
            </a:r>
          </a:p>
          <a:p>
            <a:r>
              <a:rPr lang="en" sz="3000" dirty="0" smtClean="0"/>
              <a:t> </a:t>
            </a:r>
            <a:r>
              <a:rPr lang="ar-LB" sz="3000" dirty="0" smtClean="0"/>
              <a:t>وَمُسْرِعَةٌ إلى إرادَتِهِ</a:t>
            </a:r>
            <a:r>
              <a:rPr lang="en-US" sz="3000" dirty="0" smtClean="0"/>
              <a:t> </a:t>
            </a:r>
            <a:r>
              <a:rPr lang="en-GB" sz="3000" dirty="0" smtClean="0"/>
              <a:t>and they're very fast to his will, </a:t>
            </a:r>
          </a:p>
          <a:p>
            <a:endParaRPr lang="en-GB" sz="3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ar-LB" sz="3000" dirty="0" smtClean="0"/>
              <a:t>أَنْ تُصَلِّيَ عَلَى مُحَمَّد وَآلِ مُحَمَّد</a:t>
            </a:r>
            <a:r>
              <a:rPr lang="en-GB" sz="3000" dirty="0" smtClean="0"/>
              <a:t>   to send blessings on </a:t>
            </a:r>
            <a:r>
              <a:rPr lang="en-GB" sz="3000" dirty="0" err="1" smtClean="0"/>
              <a:t>mohamed</a:t>
            </a:r>
            <a:r>
              <a:rPr lang="en-GB" sz="3000" dirty="0" smtClean="0"/>
              <a:t> and the household of </a:t>
            </a:r>
            <a:r>
              <a:rPr lang="en-GB" sz="3000" dirty="0" err="1" smtClean="0"/>
              <a:t>mohamed</a:t>
            </a:r>
            <a:endParaRPr lang="en-GB" sz="3000" dirty="0" smtClean="0"/>
          </a:p>
          <a:p>
            <a:r>
              <a:rPr lang="en" sz="3000" dirty="0" smtClean="0"/>
              <a:t> </a:t>
            </a:r>
            <a:r>
              <a:rPr lang="ar-LB" sz="3000" dirty="0" smtClean="0"/>
              <a:t>وَأَنْ تُرْضِيَهُ عَنِّي بِما شِئْتَ</a:t>
            </a:r>
            <a:r>
              <a:rPr lang="en-GB" sz="3000" dirty="0" smtClean="0"/>
              <a:t>    and you let him be pleased with me with whatever you want. </a:t>
            </a:r>
          </a:p>
          <a:p>
            <a:r>
              <a:rPr lang="ar-LB" sz="3000" dirty="0" smtClean="0"/>
              <a:t>وَتَهَبَ لِي مِنْ عِنْدِكَ رَحْمَةً</a:t>
            </a:r>
            <a:r>
              <a:rPr lang="en-GB" sz="3000" dirty="0" smtClean="0"/>
              <a:t>    and give me mercy from you </a:t>
            </a:r>
          </a:p>
          <a:p>
            <a:r>
              <a:rPr lang="ar-LB" sz="3000" dirty="0" smtClean="0"/>
              <a:t>إنَّهُ لا تَنْقُصُكَ الْمَغْفِرَةُ</a:t>
            </a:r>
            <a:r>
              <a:rPr lang="en-GB" sz="3000" dirty="0" smtClean="0"/>
              <a:t>   </a:t>
            </a:r>
            <a:r>
              <a:rPr lang="en-GB" sz="3000" dirty="0" err="1" smtClean="0"/>
              <a:t>frogiveness</a:t>
            </a:r>
            <a:r>
              <a:rPr lang="en-GB" sz="3000" dirty="0" smtClean="0"/>
              <a:t> does not decrease from you </a:t>
            </a:r>
          </a:p>
          <a:p>
            <a:r>
              <a:rPr lang="ar-LB" sz="3000" dirty="0" smtClean="0"/>
              <a:t>وَلا تَضُرُّكَ المَوْهِبَةُ يا أَرْحَمَ الرَّاحِمِينَ</a:t>
            </a:r>
            <a:r>
              <a:rPr lang="en-GB" sz="3000" dirty="0" smtClean="0"/>
              <a:t>     and generosity does not hurt you oh most merciful. if you give me gift the generosity does not harm you. </a:t>
            </a:r>
          </a:p>
          <a:p>
            <a:r>
              <a:rPr lang="en" sz="3000" dirty="0" smtClean="0"/>
              <a:t> </a:t>
            </a:r>
            <a:r>
              <a:rPr lang="ar-LB" sz="3000" dirty="0" smtClean="0"/>
              <a:t>أَللَّهُمَّ أَوْلِنِي فِي كُلِّ يَوْمِ اثْنَيْنِ نِعْمَتَيْنِ مِنْكَ ثِنْتَيْنِ</a:t>
            </a:r>
            <a:r>
              <a:rPr lang="en" sz="3000" dirty="0" smtClean="0"/>
              <a:t>   </a:t>
            </a:r>
            <a:r>
              <a:rPr lang="en-GB" sz="3000" dirty="0" smtClean="0"/>
              <a:t>oh </a:t>
            </a:r>
            <a:r>
              <a:rPr lang="en-GB" sz="3000" dirty="0" err="1" smtClean="0"/>
              <a:t>allah</a:t>
            </a:r>
            <a:r>
              <a:rPr lang="en-GB" sz="3000" dirty="0" smtClean="0"/>
              <a:t> give me on every </a:t>
            </a:r>
            <a:r>
              <a:rPr lang="en-GB" sz="3000" dirty="0" err="1" smtClean="0"/>
              <a:t>monday</a:t>
            </a:r>
            <a:r>
              <a:rPr lang="en-GB" sz="3000" dirty="0" smtClean="0"/>
              <a:t> two blessings from you </a:t>
            </a:r>
            <a:endParaRPr lang="en" sz="3000" dirty="0" smtClean="0"/>
          </a:p>
          <a:p>
            <a:endParaRPr lang="en-GB" sz="3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 sz="3500" dirty="0" smtClean="0"/>
              <a:t> </a:t>
            </a:r>
            <a:r>
              <a:rPr lang="ar-LB" sz="3500" dirty="0" smtClean="0"/>
              <a:t>سَعادَةً فِي أَوَّلِهِ بِطاعَتِكَ</a:t>
            </a:r>
            <a:r>
              <a:rPr lang="en" sz="3500" dirty="0" smtClean="0"/>
              <a:t>   </a:t>
            </a:r>
            <a:r>
              <a:rPr lang="en-GB" sz="3500" dirty="0" smtClean="0"/>
              <a:t>the happiness of obeying you in the beginning, </a:t>
            </a:r>
            <a:endParaRPr lang="en" sz="3500" dirty="0" smtClean="0"/>
          </a:p>
          <a:p>
            <a:r>
              <a:rPr lang="en-US" sz="3500" dirty="0" smtClean="0"/>
              <a:t> </a:t>
            </a:r>
            <a:r>
              <a:rPr lang="ar-LB" sz="3500" dirty="0" smtClean="0"/>
              <a:t>وَنِعْمَةً فِي آخِرِهِ بِمَغْفِرَتِكَ </a:t>
            </a:r>
            <a:r>
              <a:rPr lang="en-GB" sz="3500" dirty="0" smtClean="0"/>
              <a:t>  and the blessing at the end with your forgiveness </a:t>
            </a:r>
            <a:endParaRPr lang="ar-LB" sz="3500" dirty="0" smtClean="0"/>
          </a:p>
          <a:p>
            <a:r>
              <a:rPr lang="ar-LB" sz="3500" dirty="0" smtClean="0"/>
              <a:t>يامَنْ هُوَ الاِلهُ </a:t>
            </a:r>
            <a:r>
              <a:rPr lang="en" sz="3500" dirty="0" smtClean="0"/>
              <a:t> </a:t>
            </a:r>
            <a:r>
              <a:rPr lang="en-GB" sz="3500" dirty="0" smtClean="0"/>
              <a:t>oh the one. who is god </a:t>
            </a:r>
            <a:endParaRPr lang="en" sz="3500" dirty="0" smtClean="0"/>
          </a:p>
          <a:p>
            <a:r>
              <a:rPr lang="en-US" sz="3500" dirty="0" smtClean="0"/>
              <a:t> </a:t>
            </a:r>
            <a:r>
              <a:rPr lang="ar-LB" sz="3500" dirty="0" smtClean="0"/>
              <a:t>وَلا يَغْفِرُ الذُّنُوبَ سِواهُ</a:t>
            </a:r>
            <a:r>
              <a:rPr lang="en-GB" sz="3500" dirty="0" smtClean="0"/>
              <a:t> and no one forgives the sins except him</a:t>
            </a:r>
            <a:endParaRPr lang="en-GB" sz="35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200" dirty="0" smtClean="0"/>
              <a:t>the definition of (</a:t>
            </a:r>
            <a:r>
              <a:rPr lang="en-GB" sz="3200" dirty="0" err="1" smtClean="0"/>
              <a:t>ghibah</a:t>
            </a:r>
            <a:r>
              <a:rPr lang="en-GB" sz="3200" dirty="0" smtClean="0"/>
              <a:t>) is to mention a hidden </a:t>
            </a:r>
            <a:r>
              <a:rPr lang="en-GB" sz="3200" dirty="0" smtClean="0"/>
              <a:t>defect to  people, </a:t>
            </a:r>
            <a:r>
              <a:rPr lang="en-GB" sz="3200" dirty="0" smtClean="0"/>
              <a:t>in his absence. </a:t>
            </a:r>
          </a:p>
          <a:p>
            <a:r>
              <a:rPr lang="en-GB" sz="3200" dirty="0" smtClean="0"/>
              <a:t>whether it was in the intention of </a:t>
            </a:r>
            <a:r>
              <a:rPr lang="en-GB" sz="3200" dirty="0" smtClean="0"/>
              <a:t>defaming </a:t>
            </a:r>
            <a:r>
              <a:rPr lang="en-GB" sz="3200" dirty="0" smtClean="0"/>
              <a:t>him, </a:t>
            </a:r>
            <a:r>
              <a:rPr lang="en-GB" sz="3200" dirty="0" smtClean="0"/>
              <a:t>belittling </a:t>
            </a:r>
            <a:r>
              <a:rPr lang="en-GB" sz="3200" dirty="0" smtClean="0"/>
              <a:t>him or </a:t>
            </a:r>
            <a:r>
              <a:rPr lang="en-GB" sz="3200" dirty="0" smtClean="0"/>
              <a:t>not,  </a:t>
            </a:r>
            <a:r>
              <a:rPr lang="en-GB" sz="3200" dirty="0" smtClean="0"/>
              <a:t>and </a:t>
            </a:r>
            <a:r>
              <a:rPr lang="en-GB" sz="3200" dirty="0" smtClean="0"/>
              <a:t>whether </a:t>
            </a:r>
            <a:r>
              <a:rPr lang="en-GB" sz="3200" dirty="0" smtClean="0"/>
              <a:t>this </a:t>
            </a:r>
            <a:r>
              <a:rPr lang="en-GB" sz="3200" dirty="0" smtClean="0"/>
              <a:t>defect </a:t>
            </a:r>
            <a:r>
              <a:rPr lang="en-GB" sz="3200" dirty="0" smtClean="0"/>
              <a:t>was in his body or in his </a:t>
            </a:r>
            <a:r>
              <a:rPr lang="en-GB" sz="3200" dirty="0" smtClean="0"/>
              <a:t>heritage </a:t>
            </a:r>
            <a:r>
              <a:rPr lang="en-GB" sz="3200" dirty="0" err="1" smtClean="0"/>
              <a:t>eg</a:t>
            </a:r>
            <a:r>
              <a:rPr lang="en-GB" sz="3200" dirty="0" smtClean="0"/>
              <a:t> genes, (for </a:t>
            </a:r>
            <a:r>
              <a:rPr lang="en-GB" sz="3200" dirty="0" smtClean="0"/>
              <a:t>ex he </a:t>
            </a:r>
            <a:r>
              <a:rPr lang="en-GB" sz="3200" dirty="0" smtClean="0"/>
              <a:t>is an illegitimate child); </a:t>
            </a:r>
            <a:r>
              <a:rPr lang="en-GB" sz="3200" dirty="0" smtClean="0"/>
              <a:t>or in his creation, for ex he has a weird birthmark somewhere in his body and he doesn't want </a:t>
            </a:r>
            <a:r>
              <a:rPr lang="en-GB" sz="3200" dirty="0" smtClean="0"/>
              <a:t>anyone to know </a:t>
            </a:r>
            <a:r>
              <a:rPr lang="en-GB" sz="3200" dirty="0" smtClean="0"/>
              <a:t>about him, or in his actions or in his words, or in his religion</a:t>
            </a:r>
            <a:r>
              <a:rPr lang="en-GB" sz="3200" dirty="0" smtClean="0"/>
              <a:t>,( </a:t>
            </a:r>
            <a:r>
              <a:rPr lang="en-GB" sz="3200" dirty="0" smtClean="0"/>
              <a:t>for ex he doesn't offer </a:t>
            </a:r>
            <a:r>
              <a:rPr lang="en-GB" sz="3200" dirty="0" err="1" smtClean="0"/>
              <a:t>salat</a:t>
            </a:r>
            <a:r>
              <a:rPr lang="en-GB" sz="3200" dirty="0" smtClean="0"/>
              <a:t> </a:t>
            </a:r>
            <a:r>
              <a:rPr lang="en-GB" sz="3200" dirty="0" err="1" smtClean="0"/>
              <a:t>fajer</a:t>
            </a:r>
            <a:r>
              <a:rPr lang="en-GB" sz="3200" dirty="0" smtClean="0"/>
              <a:t>), </a:t>
            </a:r>
            <a:r>
              <a:rPr lang="en-GB" sz="3200" dirty="0" smtClean="0"/>
              <a:t>or in his </a:t>
            </a:r>
            <a:r>
              <a:rPr lang="en-GB" sz="3200" dirty="0" err="1" smtClean="0"/>
              <a:t>dunia</a:t>
            </a:r>
            <a:r>
              <a:rPr lang="en-GB" sz="3200" dirty="0" smtClean="0"/>
              <a:t>, etc…in short, backbiting about anything is a form of sins of </a:t>
            </a:r>
            <a:r>
              <a:rPr lang="en-GB" sz="3200" dirty="0" err="1" smtClean="0"/>
              <a:t>Huquq</a:t>
            </a:r>
            <a:r>
              <a:rPr lang="en-GB" sz="3200" dirty="0" smtClean="0"/>
              <a:t> un </a:t>
            </a:r>
            <a:r>
              <a:rPr lang="en-GB" sz="3200" dirty="0" err="1" smtClean="0"/>
              <a:t>naas</a:t>
            </a:r>
            <a:r>
              <a:rPr lang="en-GB" sz="3200" dirty="0" smtClean="0"/>
              <a:t>, and can only be forgiven by that person himself.</a:t>
            </a:r>
            <a:endParaRPr lang="en-GB"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lnSpcReduction="10000"/>
          </a:bodyPr>
          <a:lstStyle/>
          <a:p>
            <a:endParaRPr lang="en-GB" sz="3500" dirty="0" smtClean="0"/>
          </a:p>
          <a:p>
            <a:r>
              <a:rPr lang="ar-LB" sz="3500" dirty="0" smtClean="0"/>
              <a:t>أَلْحَمْدُ لِلَّهِ الَّذِي لَمْ يُشْهِدْ أَحَدَاً حِينَ فَطَرَ السَّمواتِ وَالاَرْضَ</a:t>
            </a:r>
            <a:endParaRPr lang="en-GB" sz="3500" dirty="0" smtClean="0"/>
          </a:p>
          <a:p>
            <a:r>
              <a:rPr lang="ar-LB" sz="3200" dirty="0" smtClean="0"/>
              <a:t>   </a:t>
            </a:r>
            <a:r>
              <a:rPr lang="en-GB" sz="3200" dirty="0" smtClean="0"/>
              <a:t>  thanks to Allah that when he created the heavens and the earth; he did not make anybody a witness. </a:t>
            </a:r>
          </a:p>
          <a:p>
            <a:r>
              <a:rPr lang="en-US" sz="3200" dirty="0" smtClean="0"/>
              <a:t>but the </a:t>
            </a:r>
            <a:r>
              <a:rPr lang="ar-LB" sz="3200" dirty="0" smtClean="0"/>
              <a:t>شهادة</a:t>
            </a:r>
            <a:r>
              <a:rPr lang="en-GB" sz="3200" dirty="0" smtClean="0"/>
              <a:t> here is not in the sense of witness because prophet Mohammed was created before the creation of the world, and the angels were there so they have </a:t>
            </a:r>
            <a:r>
              <a:rPr lang="en-GB" sz="3200" dirty="0" err="1" smtClean="0"/>
              <a:t>wittnessed</a:t>
            </a:r>
            <a:r>
              <a:rPr lang="en-GB" sz="3200" dirty="0" smtClean="0"/>
              <a:t> the creation, but the imam here is stating that Allah did not need make witnesses. So he is saying,  thanks to Allah that when he created the heavens and the earth; he did not need to make anybody a witness </a:t>
            </a:r>
          </a:p>
          <a:p>
            <a:r>
              <a:rPr lang="ar-LB" sz="3200" dirty="0" smtClean="0"/>
              <a:t>يُشْهِدْ </a:t>
            </a:r>
            <a:r>
              <a:rPr lang="en-US" sz="3200" dirty="0" smtClean="0"/>
              <a:t>is from </a:t>
            </a:r>
            <a:r>
              <a:rPr lang="ar-LB" sz="3200" dirty="0" smtClean="0"/>
              <a:t>شهادة</a:t>
            </a:r>
            <a:r>
              <a:rPr lang="en-US" sz="3200" dirty="0" smtClean="0"/>
              <a:t>     </a:t>
            </a:r>
          </a:p>
          <a:p>
            <a:r>
              <a:rPr lang="ar-LB" sz="3200" dirty="0" smtClean="0"/>
              <a:t>فَطَرَ</a:t>
            </a:r>
            <a:r>
              <a:rPr lang="en-US" sz="3200" dirty="0" smtClean="0"/>
              <a:t> is create </a:t>
            </a:r>
            <a:endParaRPr lang="en-GB" sz="3200" dirty="0" smtClean="0"/>
          </a:p>
          <a:p>
            <a:endParaRPr lang="en-GB" sz="3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3500" dirty="0" smtClean="0"/>
              <a:t>If you did not mention the persons name, for </a:t>
            </a:r>
            <a:r>
              <a:rPr lang="en-GB" sz="3500" dirty="0" err="1" smtClean="0"/>
              <a:t>eg</a:t>
            </a:r>
            <a:r>
              <a:rPr lang="en-GB" sz="3500" dirty="0" smtClean="0"/>
              <a:t> you say, there is this family, who has this and this defect, but you do not mention the name, then it is not </a:t>
            </a:r>
            <a:r>
              <a:rPr lang="en-GB" sz="3500" dirty="0" err="1" smtClean="0"/>
              <a:t>gheebah</a:t>
            </a:r>
            <a:r>
              <a:rPr lang="en-GB" sz="3500" dirty="0" smtClean="0"/>
              <a:t>, as long as the intention is to teach a lesson to someone, giving the example of that family…</a:t>
            </a:r>
          </a:p>
          <a:p>
            <a:r>
              <a:rPr lang="en-GB" sz="3500" dirty="0" smtClean="0"/>
              <a:t>For </a:t>
            </a:r>
            <a:r>
              <a:rPr lang="en-GB" sz="3500" dirty="0" err="1" smtClean="0"/>
              <a:t>eg</a:t>
            </a:r>
            <a:r>
              <a:rPr lang="en-GB" sz="3500" dirty="0" smtClean="0"/>
              <a:t> if you want to explain to someone the disadvantages and effects o stealing, then you can mention an example of a person, but without giving the name of that person.</a:t>
            </a:r>
            <a:endParaRPr lang="en-GB" sz="35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algn="ctr"/>
            <a:endParaRPr lang="en-GB" sz="4400" dirty="0" smtClean="0"/>
          </a:p>
          <a:p>
            <a:pPr algn="ctr"/>
            <a:r>
              <a:rPr lang="ar-LB" sz="4400" dirty="0" smtClean="0"/>
              <a:t>وَلاَ اتَّخَذَ مُعِيناً حِينَ بَرَأَ النَّسَمات</a:t>
            </a:r>
            <a:r>
              <a:rPr lang="en-GB" sz="4400" dirty="0" smtClean="0"/>
              <a:t>   he who took no helper when he took out (authored) the spirit </a:t>
            </a:r>
          </a:p>
          <a:p>
            <a:r>
              <a:rPr lang="ar-LB" sz="4400" dirty="0" smtClean="0"/>
              <a:t>بَرَأَ</a:t>
            </a:r>
            <a:r>
              <a:rPr lang="en-GB" sz="4400" dirty="0" smtClean="0"/>
              <a:t>   taking something out of nothing (here is creating)</a:t>
            </a:r>
          </a:p>
          <a:p>
            <a:r>
              <a:rPr lang="ar-LB" sz="4400" dirty="0" smtClean="0"/>
              <a:t>النَّسَمات</a:t>
            </a:r>
            <a:r>
              <a:rPr lang="en-GB" sz="4400" dirty="0" smtClean="0"/>
              <a:t> is spirits (gentle cool </a:t>
            </a:r>
            <a:r>
              <a:rPr lang="en-GB" sz="4400" dirty="0" err="1" smtClean="0"/>
              <a:t>breaze</a:t>
            </a:r>
            <a:r>
              <a:rPr lang="en-GB" sz="4400" dirty="0" smtClean="0"/>
              <a:t>) it could be a metaphor for spirit </a:t>
            </a:r>
            <a:endParaRPr lang="en-GB" sz="4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algn="ctr"/>
            <a:r>
              <a:rPr lang="ar-LB" sz="6000" dirty="0" smtClean="0"/>
              <a:t>لَمْ يُشارَكْ فِي الالهِيَّةِ</a:t>
            </a:r>
            <a:r>
              <a:rPr lang="en-GB" sz="6000" dirty="0" smtClean="0"/>
              <a:t> </a:t>
            </a:r>
          </a:p>
          <a:p>
            <a:pPr algn="ctr"/>
            <a:r>
              <a:rPr lang="en-GB" sz="6000" dirty="0" smtClean="0"/>
              <a:t>   not make partners in his divinity</a:t>
            </a:r>
          </a:p>
          <a:p>
            <a:r>
              <a:rPr lang="en-US" sz="6000" dirty="0" smtClean="0"/>
              <a:t> </a:t>
            </a:r>
            <a:r>
              <a:rPr lang="ar-LB" sz="6000" dirty="0" smtClean="0"/>
              <a:t>يُشارَكْ </a:t>
            </a:r>
            <a:r>
              <a:rPr lang="en-US" sz="6000" dirty="0" smtClean="0"/>
              <a:t> :associated </a:t>
            </a:r>
            <a:endParaRPr lang="en-GB" sz="6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Autofit/>
          </a:bodyPr>
          <a:lstStyle/>
          <a:p>
            <a:r>
              <a:rPr lang="en-GB" sz="3400" dirty="0" smtClean="0"/>
              <a:t> and nobody challenged in oneness or nobody supports him in his oneness </a:t>
            </a:r>
          </a:p>
          <a:p>
            <a:r>
              <a:rPr lang="ar-LB" sz="3400" dirty="0" smtClean="0"/>
              <a:t>يُظَاهَرْ </a:t>
            </a:r>
            <a:r>
              <a:rPr lang="en-US" sz="3400" dirty="0" smtClean="0"/>
              <a:t>: </a:t>
            </a:r>
            <a:r>
              <a:rPr lang="ar-LB" sz="3400" dirty="0" smtClean="0"/>
              <a:t>ظهر</a:t>
            </a:r>
            <a:r>
              <a:rPr lang="en-US" sz="3400" dirty="0" smtClean="0"/>
              <a:t>  means back, </a:t>
            </a:r>
          </a:p>
          <a:p>
            <a:r>
              <a:rPr lang="en-GB" sz="3400" dirty="0" smtClean="0"/>
              <a:t>so his oneness is unique. No one challenges him, and no one faces him. for ex: that lady that came to the prophet s. and said my husband has cursed me, so what was the curse? (</a:t>
            </a:r>
            <a:r>
              <a:rPr lang="ar-LB" sz="3400" dirty="0" smtClean="0"/>
              <a:t>ظهار</a:t>
            </a:r>
            <a:r>
              <a:rPr lang="en-GB" sz="3400" dirty="0" smtClean="0"/>
              <a:t>) “you are like the back of my mother”, once in (</a:t>
            </a:r>
            <a:r>
              <a:rPr lang="en-GB" sz="3400" dirty="0" err="1" smtClean="0"/>
              <a:t>Jahiliya</a:t>
            </a:r>
            <a:r>
              <a:rPr lang="en-GB" sz="3400" dirty="0" smtClean="0"/>
              <a:t>) if the man says this to his wife, the wife would have totally become forbidden on her husband. When </a:t>
            </a:r>
            <a:r>
              <a:rPr lang="en-GB" sz="3400" dirty="0" err="1" smtClean="0"/>
              <a:t>islam</a:t>
            </a:r>
            <a:r>
              <a:rPr lang="en-GB" sz="3400" dirty="0" smtClean="0"/>
              <a:t> came, it said ok we are not going to consider a total </a:t>
            </a:r>
            <a:r>
              <a:rPr lang="en-GB" sz="3400" dirty="0" err="1" smtClean="0"/>
              <a:t>forbideness</a:t>
            </a:r>
            <a:r>
              <a:rPr lang="en-GB" sz="3400" dirty="0" smtClean="0"/>
              <a:t>. So, if the husband pays penalty (</a:t>
            </a:r>
            <a:r>
              <a:rPr lang="en-GB" sz="3400" dirty="0" err="1" smtClean="0"/>
              <a:t>kaffarah</a:t>
            </a:r>
            <a:r>
              <a:rPr lang="en-GB" sz="3400" dirty="0" smtClean="0"/>
              <a:t>), the wife can go back to him.  </a:t>
            </a:r>
            <a:endParaRPr lang="en-GB" sz="3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Autofit/>
          </a:bodyPr>
          <a:lstStyle/>
          <a:p>
            <a:endParaRPr lang="en-GB"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 </a:t>
            </a:r>
            <a:r>
              <a:rPr lang="ar-LB" sz="2800" dirty="0" smtClean="0">
                <a:latin typeface="Times New Roman" pitchFamily="18" charset="0"/>
                <a:cs typeface="Times New Roman" pitchFamily="18" charset="0"/>
              </a:rPr>
              <a:t>كَلَّتِ الاَلْسُنُ عَنْ غايَةِ صِفَتِهِ</a:t>
            </a:r>
            <a:r>
              <a:rPr lang="en-GB" sz="2800" dirty="0" smtClean="0">
                <a:latin typeface="Times New Roman" pitchFamily="18" charset="0"/>
                <a:cs typeface="Times New Roman" pitchFamily="18" charset="0"/>
              </a:rPr>
              <a:t> so the tongues become tired from reaching his attribute. </a:t>
            </a:r>
          </a:p>
          <a:p>
            <a:r>
              <a:rPr lang="ar-LB" sz="2800" dirty="0" smtClean="0">
                <a:latin typeface="Times New Roman" pitchFamily="18" charset="0"/>
                <a:cs typeface="Times New Roman" pitchFamily="18" charset="0"/>
              </a:rPr>
              <a:t>كَلَّتِ</a:t>
            </a:r>
            <a:r>
              <a:rPr lang="en-US" sz="2800" dirty="0" smtClean="0">
                <a:latin typeface="Times New Roman" pitchFamily="18" charset="0"/>
                <a:cs typeface="Times New Roman" pitchFamily="18" charset="0"/>
              </a:rPr>
              <a:t> : tired (</a:t>
            </a:r>
            <a:r>
              <a:rPr lang="en-US" sz="2800" dirty="0" err="1" smtClean="0">
                <a:latin typeface="Times New Roman" pitchFamily="18" charset="0"/>
                <a:cs typeface="Times New Roman" pitchFamily="18" charset="0"/>
              </a:rPr>
              <a:t>exausted</a:t>
            </a:r>
            <a:r>
              <a:rPr lang="en-US" sz="2800" dirty="0" smtClean="0">
                <a:latin typeface="Times New Roman" pitchFamily="18" charset="0"/>
                <a:cs typeface="Times New Roman" pitchFamily="18" charset="0"/>
              </a:rPr>
              <a:t>)</a:t>
            </a:r>
          </a:p>
          <a:p>
            <a:r>
              <a:rPr lang="ar-LB" sz="2800" dirty="0" smtClean="0">
                <a:latin typeface="Times New Roman" pitchFamily="18" charset="0"/>
                <a:cs typeface="Times New Roman" pitchFamily="18" charset="0"/>
              </a:rPr>
              <a:t>الاَلْسُن</a:t>
            </a:r>
            <a:r>
              <a:rPr lang="en-US" sz="2800" dirty="0" smtClean="0">
                <a:latin typeface="Times New Roman" pitchFamily="18" charset="0"/>
                <a:cs typeface="Times New Roman" pitchFamily="18" charset="0"/>
              </a:rPr>
              <a:t> : plural </a:t>
            </a:r>
            <a:r>
              <a:rPr lang="en-US" sz="2800" dirty="0" err="1" smtClean="0">
                <a:latin typeface="Times New Roman" pitchFamily="18" charset="0"/>
                <a:cs typeface="Times New Roman" pitchFamily="18" charset="0"/>
              </a:rPr>
              <a:t>tonge</a:t>
            </a:r>
            <a:r>
              <a:rPr lang="en-US" sz="2800" dirty="0" smtClean="0">
                <a:latin typeface="Times New Roman" pitchFamily="18" charset="0"/>
                <a:cs typeface="Times New Roman" pitchFamily="18" charset="0"/>
              </a:rPr>
              <a:t>, tongues </a:t>
            </a:r>
          </a:p>
          <a:p>
            <a:r>
              <a:rPr lang="ar-LB" sz="2800" dirty="0" smtClean="0">
                <a:latin typeface="Times New Roman" pitchFamily="18" charset="0"/>
                <a:cs typeface="Times New Roman" pitchFamily="18" charset="0"/>
              </a:rPr>
              <a:t>صِفَتِهِ</a:t>
            </a:r>
            <a:r>
              <a:rPr lang="en-US" sz="2800" dirty="0" smtClean="0">
                <a:latin typeface="Times New Roman" pitchFamily="18" charset="0"/>
                <a:cs typeface="Times New Roman" pitchFamily="18" charset="0"/>
              </a:rPr>
              <a:t> attribute.</a:t>
            </a:r>
          </a:p>
          <a:p>
            <a:r>
              <a:rPr lang="ar-LB" sz="2800" dirty="0" smtClean="0">
                <a:latin typeface="Times New Roman" pitchFamily="18" charset="0"/>
                <a:cs typeface="Times New Roman" pitchFamily="18" charset="0"/>
              </a:rPr>
              <a:t>غايَةِ</a:t>
            </a:r>
            <a:r>
              <a:rPr lang="en-US" sz="2800" dirty="0" smtClean="0">
                <a:latin typeface="Times New Roman" pitchFamily="18" charset="0"/>
                <a:cs typeface="Times New Roman" pitchFamily="18" charset="0"/>
              </a:rPr>
              <a:t> : aim </a:t>
            </a:r>
          </a:p>
          <a:p>
            <a:endParaRPr lang="en-US" sz="2800" dirty="0" smtClean="0">
              <a:latin typeface="Times New Roman" pitchFamily="18" charset="0"/>
              <a:cs typeface="Times New Roman" pitchFamily="18" charset="0"/>
            </a:endParaRPr>
          </a:p>
          <a:p>
            <a:r>
              <a:rPr lang="en-GB" sz="2800" dirty="0" smtClean="0">
                <a:latin typeface="Times New Roman" pitchFamily="18" charset="0"/>
                <a:cs typeface="Times New Roman" pitchFamily="18" charset="0"/>
              </a:rPr>
              <a:t>the tongues become tired because Allah is absolute and we are limited with our capacities. In that case we do not have enough capacities to describe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 because whenever you reach the comprehension of Allah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  Allah is above it. Nothing is like him, and if there is something like him in your mind, know 100 percent that is not </a:t>
            </a:r>
            <a:r>
              <a:rPr lang="en-GB" sz="2800" dirty="0" err="1" smtClean="0">
                <a:latin typeface="Times New Roman" pitchFamily="18" charset="0"/>
                <a:cs typeface="Times New Roman" pitchFamily="18" charset="0"/>
              </a:rPr>
              <a:t>allah</a:t>
            </a:r>
            <a:r>
              <a:rPr lang="en-GB" sz="2800" dirty="0" smtClean="0">
                <a:latin typeface="Times New Roman" pitchFamily="18" charset="0"/>
                <a:cs typeface="Times New Roman" pitchFamily="18" charset="0"/>
              </a:rPr>
              <a:t> (</a:t>
            </a:r>
            <a:r>
              <a:rPr lang="en-GB" sz="2800" dirty="0" err="1" smtClean="0">
                <a:latin typeface="Times New Roman" pitchFamily="18" charset="0"/>
                <a:cs typeface="Times New Roman" pitchFamily="18" charset="0"/>
              </a:rPr>
              <a:t>swt</a:t>
            </a:r>
            <a:r>
              <a:rPr lang="en-GB" sz="2800" dirty="0" smtClean="0">
                <a:latin typeface="Times New Roman" pitchFamily="18" charset="0"/>
                <a:cs typeface="Times New Roman" pitchFamily="18" charset="0"/>
              </a:rPr>
              <a:t>).</a:t>
            </a:r>
          </a:p>
          <a:p>
            <a:endParaRPr lang="en-GB"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r>
              <a:rPr lang="en-GB" sz="4000" dirty="0" smtClean="0"/>
              <a:t>so if the hearts tired it gets </a:t>
            </a:r>
            <a:r>
              <a:rPr lang="en-GB" sz="4000" dirty="0" err="1" smtClean="0"/>
              <a:t>exHausted</a:t>
            </a:r>
            <a:r>
              <a:rPr lang="en-GB" sz="4000" dirty="0" smtClean="0"/>
              <a:t>,</a:t>
            </a:r>
          </a:p>
          <a:p>
            <a:endParaRPr lang="en-GB" sz="4000" dirty="0" smtClean="0"/>
          </a:p>
          <a:p>
            <a:r>
              <a:rPr lang="ar-LB" sz="4000" dirty="0" smtClean="0"/>
              <a:t>وَانْحَسَرَتِ الْعُقُولُ عَنْ كُنْهِ مَعْرِفَتِهِ</a:t>
            </a:r>
            <a:r>
              <a:rPr lang="en-GB" sz="4000" dirty="0" smtClean="0"/>
              <a:t>   the minds are not capable (limited) to reach the core of his details. </a:t>
            </a:r>
          </a:p>
          <a:p>
            <a:pPr>
              <a:buNone/>
            </a:pPr>
            <a:endParaRPr lang="en-GB" sz="4000" dirty="0" smtClean="0"/>
          </a:p>
          <a:p>
            <a:r>
              <a:rPr lang="en-GB" sz="4000" dirty="0" smtClean="0"/>
              <a:t>so the minds get baffled or lost in reaching his exact (</a:t>
            </a:r>
            <a:r>
              <a:rPr lang="en-GB" sz="4000" dirty="0" err="1" smtClean="0"/>
              <a:t>marifat</a:t>
            </a:r>
            <a:r>
              <a:rPr lang="en-GB" sz="4000" dirty="0" smtClean="0"/>
              <a:t>) details </a:t>
            </a:r>
          </a:p>
          <a:p>
            <a:pPr>
              <a:buNone/>
            </a:pPr>
            <a:endParaRPr lang="en-GB" sz="4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419</TotalTime>
  <Words>3534</Words>
  <Application>Microsoft Office PowerPoint</Application>
  <PresentationFormat>On-screen Show (4:3)</PresentationFormat>
  <Paragraphs>159</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Equity</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IMRAN</dc:creator>
  <cp:lastModifiedBy>IMRAN</cp:lastModifiedBy>
  <cp:revision>40</cp:revision>
  <dcterms:created xsi:type="dcterms:W3CDTF">2012-06-17T15:14:28Z</dcterms:created>
  <dcterms:modified xsi:type="dcterms:W3CDTF">2012-06-19T15:27:20Z</dcterms:modified>
</cp:coreProperties>
</file>